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6" r:id="rId2"/>
    <p:sldMasterId id="2147483711" r:id="rId3"/>
  </p:sldMasterIdLst>
  <p:notesMasterIdLst>
    <p:notesMasterId r:id="rId12"/>
  </p:notesMasterIdLst>
  <p:sldIdLst>
    <p:sldId id="256" r:id="rId4"/>
    <p:sldId id="396" r:id="rId5"/>
    <p:sldId id="390" r:id="rId6"/>
    <p:sldId id="391" r:id="rId7"/>
    <p:sldId id="392" r:id="rId8"/>
    <p:sldId id="393" r:id="rId9"/>
    <p:sldId id="394" r:id="rId10"/>
    <p:sldId id="39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2929"/>
    <a:srgbClr val="000000"/>
    <a:srgbClr val="E1E1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5" autoAdjust="0"/>
    <p:restoredTop sz="82012" autoAdjust="0"/>
  </p:normalViewPr>
  <p:slideViewPr>
    <p:cSldViewPr>
      <p:cViewPr varScale="1">
        <p:scale>
          <a:sx n="59" d="100"/>
          <a:sy n="59" d="100"/>
        </p:scale>
        <p:origin x="1644" y="66"/>
      </p:cViewPr>
      <p:guideLst>
        <p:guide orient="horz" pos="2160"/>
        <p:guide pos="2880"/>
      </p:guideLst>
    </p:cSldViewPr>
  </p:slideViewPr>
  <p:notesTextViewPr>
    <p:cViewPr>
      <p:scale>
        <a:sx n="1" d="1"/>
        <a:sy n="1" d="1"/>
      </p:scale>
      <p:origin x="0" y="0"/>
    </p:cViewPr>
  </p:notesTextViewPr>
  <p:sorterViewPr>
    <p:cViewPr>
      <p:scale>
        <a:sx n="100" d="100"/>
        <a:sy n="100" d="100"/>
      </p:scale>
      <p:origin x="0" y="23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G:\Presentations\2018\4th%20HEU%20Child%20and%20Adolescent%20Workshop\UNAIDS%20AHEU%20Children%20Global%20Estimates%20Data%20for%20PowerPoint%20v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Sheet1!$A$1</c:f>
              <c:strCache>
                <c:ptCount val="1"/>
                <c:pt idx="0">
                  <c:v>Global HEU Population</c:v>
                </c:pt>
              </c:strCache>
            </c:strRef>
          </c:tx>
          <c:spPr>
            <a:ln w="57150" cap="rnd">
              <a:solidFill>
                <a:schemeClr val="accent1"/>
              </a:solidFill>
              <a:round/>
            </a:ln>
            <a:effectLst/>
          </c:spPr>
          <c:marker>
            <c:symbol val="none"/>
          </c:marker>
          <c:cat>
            <c:numLit>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Lit>
          </c:cat>
          <c:val>
            <c:numRef>
              <c:f>Sheet1!$A$2:$A$19</c:f>
              <c:numCache>
                <c:formatCode>General</c:formatCode>
                <c:ptCount val="18"/>
                <c:pt idx="0">
                  <c:v>7020660</c:v>
                </c:pt>
                <c:pt idx="1">
                  <c:v>7774320</c:v>
                </c:pt>
                <c:pt idx="2">
                  <c:v>8498715</c:v>
                </c:pt>
                <c:pt idx="3">
                  <c:v>9183153</c:v>
                </c:pt>
                <c:pt idx="4">
                  <c:v>9824907</c:v>
                </c:pt>
                <c:pt idx="5">
                  <c:v>10422181</c:v>
                </c:pt>
                <c:pt idx="6">
                  <c:v>10971867</c:v>
                </c:pt>
                <c:pt idx="7">
                  <c:v>11477005</c:v>
                </c:pt>
                <c:pt idx="8">
                  <c:v>11941069</c:v>
                </c:pt>
                <c:pt idx="9">
                  <c:v>12373247</c:v>
                </c:pt>
                <c:pt idx="10">
                  <c:v>12756159</c:v>
                </c:pt>
                <c:pt idx="11">
                  <c:v>13109294</c:v>
                </c:pt>
                <c:pt idx="12">
                  <c:v>13425115</c:v>
                </c:pt>
                <c:pt idx="13">
                  <c:v>13713689</c:v>
                </c:pt>
                <c:pt idx="14">
                  <c:v>13996540</c:v>
                </c:pt>
                <c:pt idx="15">
                  <c:v>14272345</c:v>
                </c:pt>
                <c:pt idx="16">
                  <c:v>14548240</c:v>
                </c:pt>
                <c:pt idx="17">
                  <c:v>14834367</c:v>
                </c:pt>
              </c:numCache>
            </c:numRef>
          </c:val>
          <c:smooth val="0"/>
          <c:extLst>
            <c:ext xmlns:c16="http://schemas.microsoft.com/office/drawing/2014/chart" uri="{C3380CC4-5D6E-409C-BE32-E72D297353CC}">
              <c16:uniqueId val="{00000000-F1C1-4F42-89B9-5DB031C6B65A}"/>
            </c:ext>
          </c:extLst>
        </c:ser>
        <c:ser>
          <c:idx val="1"/>
          <c:order val="1"/>
          <c:tx>
            <c:strRef>
              <c:f>Sheet1!$B$1</c:f>
              <c:strCache>
                <c:ptCount val="1"/>
                <c:pt idx="0">
                  <c:v>Lower Bound - Ttl HEU Pop</c:v>
                </c:pt>
              </c:strCache>
            </c:strRef>
          </c:tx>
          <c:spPr>
            <a:ln w="57150" cap="rnd">
              <a:solidFill>
                <a:schemeClr val="accent2"/>
              </a:solidFill>
              <a:round/>
            </a:ln>
            <a:effectLst/>
          </c:spPr>
          <c:marker>
            <c:symbol val="none"/>
          </c:marker>
          <c:cat>
            <c:numLit>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Lit>
          </c:cat>
          <c:val>
            <c:numRef>
              <c:f>Sheet1!$B$2:$B$19</c:f>
              <c:numCache>
                <c:formatCode>0</c:formatCode>
                <c:ptCount val="18"/>
                <c:pt idx="0">
                  <c:v>5324591.5991969611</c:v>
                </c:pt>
                <c:pt idx="1">
                  <c:v>5896294.0451640505</c:v>
                </c:pt>
                <c:pt idx="2">
                  <c:v>6445783.1966692032</c:v>
                </c:pt>
                <c:pt idx="3">
                  <c:v>6964868.6960535441</c:v>
                </c:pt>
                <c:pt idx="4">
                  <c:v>7451636.6468355302</c:v>
                </c:pt>
                <c:pt idx="5">
                  <c:v>7904598.4930265909</c:v>
                </c:pt>
                <c:pt idx="6">
                  <c:v>8321499.8605251918</c:v>
                </c:pt>
                <c:pt idx="7">
                  <c:v>8704718.4853026103</c:v>
                </c:pt>
                <c:pt idx="8">
                  <c:v>9056842.8073976003</c:v>
                </c:pt>
                <c:pt idx="9">
                  <c:v>9384804.7521471214</c:v>
                </c:pt>
                <c:pt idx="10">
                  <c:v>9675361.7486146148</c:v>
                </c:pt>
                <c:pt idx="11">
                  <c:v>9943322.9332749378</c:v>
                </c:pt>
                <c:pt idx="12">
                  <c:v>10183030.47250828</c:v>
                </c:pt>
                <c:pt idx="13">
                  <c:v>10402063.306939453</c:v>
                </c:pt>
                <c:pt idx="14">
                  <c:v>10616729.425281547</c:v>
                </c:pt>
                <c:pt idx="15">
                  <c:v>10826174.636033239</c:v>
                </c:pt>
                <c:pt idx="16">
                  <c:v>11035553.803956442</c:v>
                </c:pt>
                <c:pt idx="17">
                  <c:v>11252588.054332864</c:v>
                </c:pt>
              </c:numCache>
            </c:numRef>
          </c:val>
          <c:smooth val="0"/>
          <c:extLst>
            <c:ext xmlns:c16="http://schemas.microsoft.com/office/drawing/2014/chart" uri="{C3380CC4-5D6E-409C-BE32-E72D297353CC}">
              <c16:uniqueId val="{00000001-F1C1-4F42-89B9-5DB031C6B65A}"/>
            </c:ext>
          </c:extLst>
        </c:ser>
        <c:ser>
          <c:idx val="2"/>
          <c:order val="2"/>
          <c:tx>
            <c:strRef>
              <c:f>Sheet1!$C$1</c:f>
              <c:strCache>
                <c:ptCount val="1"/>
                <c:pt idx="0">
                  <c:v>Upper Bound -Ttl HEU Pop</c:v>
                </c:pt>
              </c:strCache>
            </c:strRef>
          </c:tx>
          <c:spPr>
            <a:ln w="57150" cap="rnd">
              <a:solidFill>
                <a:schemeClr val="accent3"/>
              </a:solidFill>
              <a:round/>
            </a:ln>
            <a:effectLst/>
          </c:spPr>
          <c:marker>
            <c:symbol val="none"/>
          </c:marker>
          <c:cat>
            <c:numLit>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Lit>
          </c:cat>
          <c:val>
            <c:numRef>
              <c:f>Sheet1!$C$2:$C$19</c:f>
              <c:numCache>
                <c:formatCode>General</c:formatCode>
                <c:ptCount val="18"/>
                <c:pt idx="0">
                  <c:v>8609832.9893540833</c:v>
                </c:pt>
                <c:pt idx="1">
                  <c:v>9534272.4532500487</c:v>
                </c:pt>
                <c:pt idx="2">
                  <c:v>10422793.144075971</c:v>
                </c:pt>
                <c:pt idx="3">
                  <c:v>11262151.315983493</c:v>
                </c:pt>
                <c:pt idx="4">
                  <c:v>12049252.19998477</c:v>
                </c:pt>
                <c:pt idx="5">
                  <c:v>12781688.811986787</c:v>
                </c:pt>
                <c:pt idx="6">
                  <c:v>13455815.848012464</c:v>
                </c:pt>
                <c:pt idx="7">
                  <c:v>14075478.086468795</c:v>
                </c:pt>
                <c:pt idx="8">
                  <c:v>14644861.036563333</c:v>
                </c:pt>
                <c:pt idx="9">
                  <c:v>15175173.53787248</c:v>
                </c:pt>
                <c:pt idx="10">
                  <c:v>15645002.482937546</c:v>
                </c:pt>
                <c:pt idx="11">
                  <c:v>16078294.128524352</c:v>
                </c:pt>
                <c:pt idx="12">
                  <c:v>16465899.793309592</c:v>
                </c:pt>
                <c:pt idx="13">
                  <c:v>16820074.580946963</c:v>
                </c:pt>
                <c:pt idx="14">
                  <c:v>17167188.413955547</c:v>
                </c:pt>
                <c:pt idx="15">
                  <c:v>17505860.083269052</c:v>
                </c:pt>
                <c:pt idx="16">
                  <c:v>17844424.959589433</c:v>
                </c:pt>
                <c:pt idx="17">
                  <c:v>18195368.041618116</c:v>
                </c:pt>
              </c:numCache>
            </c:numRef>
          </c:val>
          <c:smooth val="0"/>
          <c:extLst>
            <c:ext xmlns:c16="http://schemas.microsoft.com/office/drawing/2014/chart" uri="{C3380CC4-5D6E-409C-BE32-E72D297353CC}">
              <c16:uniqueId val="{00000002-F1C1-4F42-89B9-5DB031C6B65A}"/>
            </c:ext>
          </c:extLst>
        </c:ser>
        <c:ser>
          <c:idx val="3"/>
          <c:order val="3"/>
          <c:tx>
            <c:strRef>
              <c:f>Sheet1!$D$1</c:f>
              <c:strCache>
                <c:ptCount val="1"/>
                <c:pt idx="0">
                  <c:v>Subset of ARV Exposed HEU Population</c:v>
                </c:pt>
              </c:strCache>
            </c:strRef>
          </c:tx>
          <c:spPr>
            <a:ln w="57150" cap="rnd">
              <a:solidFill>
                <a:schemeClr val="accent4"/>
              </a:solidFill>
              <a:round/>
            </a:ln>
            <a:effectLst/>
          </c:spPr>
          <c:marker>
            <c:symbol val="none"/>
          </c:marker>
          <c:cat>
            <c:numLit>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Lit>
          </c:cat>
          <c:val>
            <c:numRef>
              <c:f>Sheet1!$D$2:$D$19</c:f>
              <c:numCache>
                <c:formatCode>0</c:formatCode>
                <c:ptCount val="18"/>
                <c:pt idx="0">
                  <c:v>64517</c:v>
                </c:pt>
                <c:pt idx="1">
                  <c:v>82894</c:v>
                </c:pt>
                <c:pt idx="2">
                  <c:v>109233</c:v>
                </c:pt>
                <c:pt idx="3">
                  <c:v>168969</c:v>
                </c:pt>
                <c:pt idx="4">
                  <c:v>285059</c:v>
                </c:pt>
                <c:pt idx="5">
                  <c:v>491474</c:v>
                </c:pt>
                <c:pt idx="6">
                  <c:v>795325</c:v>
                </c:pt>
                <c:pt idx="7">
                  <c:v>1227975</c:v>
                </c:pt>
                <c:pt idx="8">
                  <c:v>1790044</c:v>
                </c:pt>
                <c:pt idx="9">
                  <c:v>2458164</c:v>
                </c:pt>
                <c:pt idx="10">
                  <c:v>3205052</c:v>
                </c:pt>
                <c:pt idx="11">
                  <c:v>4013394</c:v>
                </c:pt>
                <c:pt idx="12">
                  <c:v>4879900</c:v>
                </c:pt>
                <c:pt idx="13">
                  <c:v>5794240</c:v>
                </c:pt>
                <c:pt idx="14">
                  <c:v>6782217</c:v>
                </c:pt>
                <c:pt idx="15">
                  <c:v>7764524</c:v>
                </c:pt>
                <c:pt idx="16">
                  <c:v>8757905</c:v>
                </c:pt>
                <c:pt idx="17">
                  <c:v>9765885</c:v>
                </c:pt>
              </c:numCache>
            </c:numRef>
          </c:val>
          <c:smooth val="0"/>
          <c:extLst>
            <c:ext xmlns:c16="http://schemas.microsoft.com/office/drawing/2014/chart" uri="{C3380CC4-5D6E-409C-BE32-E72D297353CC}">
              <c16:uniqueId val="{00000003-F1C1-4F42-89B9-5DB031C6B65A}"/>
            </c:ext>
          </c:extLst>
        </c:ser>
        <c:ser>
          <c:idx val="4"/>
          <c:order val="4"/>
          <c:tx>
            <c:strRef>
              <c:f>Sheet1!$E$1</c:f>
              <c:strCache>
                <c:ptCount val="1"/>
                <c:pt idx="0">
                  <c:v>Lower Bound - Ttl AHEU Pop</c:v>
                </c:pt>
              </c:strCache>
            </c:strRef>
          </c:tx>
          <c:spPr>
            <a:ln w="57150" cap="rnd">
              <a:solidFill>
                <a:schemeClr val="accent5"/>
              </a:solidFill>
              <a:round/>
            </a:ln>
            <a:effectLst/>
          </c:spPr>
          <c:marker>
            <c:symbol val="none"/>
          </c:marker>
          <c:cat>
            <c:numLit>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Lit>
          </c:cat>
          <c:val>
            <c:numRef>
              <c:f>Sheet1!$E$2:$E$19</c:f>
              <c:numCache>
                <c:formatCode>0</c:formatCode>
                <c:ptCount val="18"/>
                <c:pt idx="0">
                  <c:v>48930.823627036538</c:v>
                </c:pt>
                <c:pt idx="1">
                  <c:v>62869.472645817106</c:v>
                </c:pt>
                <c:pt idx="2">
                  <c:v>82846.905199405679</c:v>
                </c:pt>
                <c:pt idx="3">
                  <c:v>128152.81403930341</c:v>
                </c:pt>
                <c:pt idx="4">
                  <c:v>216201.13970649181</c:v>
                </c:pt>
                <c:pt idx="5">
                  <c:v>372753.51865043899</c:v>
                </c:pt>
                <c:pt idx="6">
                  <c:v>603206.07938213239</c:v>
                </c:pt>
                <c:pt idx="7">
                  <c:v>931355.93144635495</c:v>
                </c:pt>
                <c:pt idx="8">
                  <c:v>1357679.7124549928</c:v>
                </c:pt>
                <c:pt idx="9">
                  <c:v>1864457.1783588396</c:v>
                </c:pt>
                <c:pt idx="10">
                  <c:v>2430985.4967408893</c:v>
                </c:pt>
                <c:pt idx="11">
                  <c:v>3044135.9084988125</c:v>
                </c:pt>
                <c:pt idx="12">
                  <c:v>3701433.5000328235</c:v>
                </c:pt>
                <c:pt idx="13">
                  <c:v>4395028.3031502943</c:v>
                </c:pt>
                <c:pt idx="14">
                  <c:v>5144483.0502784783</c:v>
                </c:pt>
                <c:pt idx="15">
                  <c:v>5889718.38823062</c:v>
                </c:pt>
                <c:pt idx="16">
                  <c:v>6643300.6217548745</c:v>
                </c:pt>
                <c:pt idx="17">
                  <c:v>7407898.219788448</c:v>
                </c:pt>
              </c:numCache>
            </c:numRef>
          </c:val>
          <c:smooth val="0"/>
          <c:extLst>
            <c:ext xmlns:c16="http://schemas.microsoft.com/office/drawing/2014/chart" uri="{C3380CC4-5D6E-409C-BE32-E72D297353CC}">
              <c16:uniqueId val="{00000004-F1C1-4F42-89B9-5DB031C6B65A}"/>
            </c:ext>
          </c:extLst>
        </c:ser>
        <c:ser>
          <c:idx val="5"/>
          <c:order val="5"/>
          <c:tx>
            <c:strRef>
              <c:f>Sheet1!$F$1</c:f>
              <c:strCache>
                <c:ptCount val="1"/>
                <c:pt idx="0">
                  <c:v>Upper Bound - Ttl AHEU Pop</c:v>
                </c:pt>
              </c:strCache>
            </c:strRef>
          </c:tx>
          <c:spPr>
            <a:ln w="57150" cap="rnd">
              <a:solidFill>
                <a:schemeClr val="accent2">
                  <a:lumMod val="75000"/>
                </a:schemeClr>
              </a:solidFill>
              <a:round/>
            </a:ln>
            <a:effectLst/>
          </c:spPr>
          <c:marker>
            <c:symbol val="none"/>
          </c:marker>
          <c:cat>
            <c:numLit>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Lit>
          </c:cat>
          <c:val>
            <c:numRef>
              <c:f>Sheet1!$F$2:$F$19</c:f>
              <c:numCache>
                <c:formatCode>0</c:formatCode>
                <c:ptCount val="18"/>
                <c:pt idx="0">
                  <c:v>79120.851169855465</c:v>
                </c:pt>
                <c:pt idx="1">
                  <c:v>101659.56388979481</c:v>
                </c:pt>
                <c:pt idx="2">
                  <c:v>133962.95363556145</c:v>
                </c:pt>
                <c:pt idx="3">
                  <c:v>207222.33918028098</c:v>
                </c:pt>
                <c:pt idx="4">
                  <c:v>349595.95880912244</c:v>
                </c:pt>
                <c:pt idx="5">
                  <c:v>602740.22559984273</c:v>
                </c:pt>
                <c:pt idx="6">
                  <c:v>975380.64755255531</c:v>
                </c:pt>
                <c:pt idx="7">
                  <c:v>1505997.0090830768</c:v>
                </c:pt>
                <c:pt idx="8">
                  <c:v>2195360.0326180155</c:v>
                </c:pt>
                <c:pt idx="9">
                  <c:v>3014816.1824095785</c:v>
                </c:pt>
                <c:pt idx="10">
                  <c:v>3930889.1099541755</c:v>
                </c:pt>
                <c:pt idx="11">
                  <c:v>4922349.684556229</c:v>
                </c:pt>
                <c:pt idx="12">
                  <c:v>5985195.9853879446</c:v>
                </c:pt>
                <c:pt idx="13">
                  <c:v>7106734.6605210407</c:v>
                </c:pt>
                <c:pt idx="14">
                  <c:v>8318598.5324467579</c:v>
                </c:pt>
                <c:pt idx="15">
                  <c:v>9523639.651170468</c:v>
                </c:pt>
                <c:pt idx="16">
                  <c:v>10742177.650060289</c:v>
                </c:pt>
                <c:pt idx="17">
                  <c:v>11978527.417254658</c:v>
                </c:pt>
              </c:numCache>
            </c:numRef>
          </c:val>
          <c:smooth val="0"/>
          <c:extLst>
            <c:ext xmlns:c16="http://schemas.microsoft.com/office/drawing/2014/chart" uri="{C3380CC4-5D6E-409C-BE32-E72D297353CC}">
              <c16:uniqueId val="{00000005-F1C1-4F42-89B9-5DB031C6B65A}"/>
            </c:ext>
          </c:extLst>
        </c:ser>
        <c:dLbls>
          <c:showLegendKey val="0"/>
          <c:showVal val="0"/>
          <c:showCatName val="0"/>
          <c:showSerName val="0"/>
          <c:showPercent val="0"/>
          <c:showBubbleSize val="0"/>
        </c:dLbls>
        <c:smooth val="0"/>
        <c:axId val="615924584"/>
        <c:axId val="615920648"/>
      </c:lineChart>
      <c:catAx>
        <c:axId val="615924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n-lt"/>
                <a:ea typeface="+mn-ea"/>
                <a:cs typeface="+mn-cs"/>
              </a:defRPr>
            </a:pPr>
            <a:endParaRPr lang="en-US"/>
          </a:p>
        </c:txPr>
        <c:crossAx val="615920648"/>
        <c:crosses val="autoZero"/>
        <c:auto val="1"/>
        <c:lblAlgn val="ctr"/>
        <c:lblOffset val="100"/>
        <c:noMultiLvlLbl val="0"/>
      </c:catAx>
      <c:valAx>
        <c:axId val="615920648"/>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615924584"/>
        <c:crosses val="autoZero"/>
        <c:crossBetween val="between"/>
        <c:dispUnits>
          <c:builtInUnit val="millions"/>
          <c:dispUnitsLbl>
            <c:layout>
              <c:manualLayout>
                <c:xMode val="edge"/>
                <c:yMode val="edge"/>
                <c:x val="1.2500000000000001E-2"/>
                <c:y val="0.40646369203849519"/>
              </c:manualLayout>
            </c:layout>
            <c:tx>
              <c:rich>
                <a:bodyPr rot="-5400000" spcFirstLastPara="1" vertOverflow="ellipsis" vert="horz" wrap="square" anchor="ctr" anchorCtr="1"/>
                <a:lstStyle/>
                <a:p>
                  <a:pPr>
                    <a:defRPr sz="2400" b="0" i="0" u="none" strike="noStrike" kern="1200" cap="all" baseline="0">
                      <a:solidFill>
                        <a:schemeClr val="tx1">
                          <a:lumMod val="65000"/>
                          <a:lumOff val="35000"/>
                        </a:schemeClr>
                      </a:solidFill>
                      <a:latin typeface="+mn-lt"/>
                      <a:ea typeface="+mn-ea"/>
                      <a:cs typeface="+mn-cs"/>
                    </a:defRPr>
                  </a:pPr>
                  <a:r>
                    <a:rPr lang="en-US" sz="2400" b="1" dirty="0" err="1"/>
                    <a:t>Miillions</a:t>
                  </a:r>
                  <a:endParaRPr lang="en-US" sz="2400" b="1" dirty="0"/>
                </a:p>
              </c:rich>
            </c:tx>
            <c:spPr>
              <a:noFill/>
              <a:ln>
                <a:noFill/>
              </a:ln>
              <a:effectLst/>
            </c:spPr>
            <c:txPr>
              <a:bodyPr rot="-5400000" spcFirstLastPara="1" vertOverflow="ellipsis" vert="horz" wrap="square" anchor="ctr" anchorCtr="1"/>
              <a:lstStyle/>
              <a:p>
                <a:pPr>
                  <a:defRPr sz="2400" b="0" i="0" u="none" strike="noStrike" kern="1200" cap="all"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t"/>
      <c:layout>
        <c:manualLayout>
          <c:xMode val="edge"/>
          <c:yMode val="edge"/>
          <c:x val="2.5000000000000001E-2"/>
          <c:y val="0.15024074074074073"/>
          <c:w val="0.94861111111111107"/>
          <c:h val="0.15837911927675707"/>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74E198-76C4-4F22-8538-009E2FE9124F}" type="datetimeFigureOut">
              <a:rPr lang="en-GB" smtClean="0"/>
              <a:t>21/07/2018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DCEEB3-062B-4420-8EDF-21A29F67A1AA}" type="slidenum">
              <a:rPr lang="en-GB" smtClean="0"/>
              <a:t>‹#›</a:t>
            </a:fld>
            <a:endParaRPr lang="en-GB"/>
          </a:p>
        </p:txBody>
      </p:sp>
    </p:spTree>
    <p:extLst>
      <p:ext uri="{BB962C8B-B14F-4D97-AF65-F5344CB8AC3E}">
        <p14:creationId xmlns:p14="http://schemas.microsoft.com/office/powerpoint/2010/main" val="1916180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E266867-A815-4A23-A4CB-79204DCB20A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0505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Delayed </a:t>
            </a:r>
            <a:r>
              <a:rPr lang="en-GB" baseline="0" dirty="0"/>
              <a:t>development among infected children has long been reported. </a:t>
            </a:r>
          </a:p>
          <a:p>
            <a:r>
              <a:rPr lang="en-GB" baseline="0" dirty="0"/>
              <a:t>Microcephaly and impaired growth commonly noted</a:t>
            </a:r>
          </a:p>
          <a:p>
            <a:r>
              <a:rPr lang="en-GB" baseline="0" dirty="0"/>
              <a:t>Issues are complex and more monitoring and research needed to inform and improve management </a:t>
            </a:r>
            <a:endParaRPr lang="en-US" dirty="0"/>
          </a:p>
        </p:txBody>
      </p:sp>
      <p:sp>
        <p:nvSpPr>
          <p:cNvPr id="4" name="Slide Number Placeholder 3"/>
          <p:cNvSpPr>
            <a:spLocks noGrp="1"/>
          </p:cNvSpPr>
          <p:nvPr>
            <p:ph type="sldNum" sz="quarter" idx="10"/>
          </p:nvPr>
        </p:nvSpPr>
        <p:spPr/>
        <p:txBody>
          <a:bodyPr/>
          <a:lstStyle/>
          <a:p>
            <a:fld id="{CD97778A-B903-47EC-B7E4-12C63EAA449F}" type="slidenum">
              <a:rPr lang="en-US" smtClean="0"/>
              <a:t>3</a:t>
            </a:fld>
            <a:endParaRPr lang="en-US"/>
          </a:p>
        </p:txBody>
      </p:sp>
    </p:spTree>
    <p:extLst>
      <p:ext uri="{BB962C8B-B14F-4D97-AF65-F5344CB8AC3E}">
        <p14:creationId xmlns:p14="http://schemas.microsoft.com/office/powerpoint/2010/main" val="838707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7778A-B903-47EC-B7E4-12C63EAA449F}" type="slidenum">
              <a:rPr lang="en-US" smtClean="0"/>
              <a:t>4</a:t>
            </a:fld>
            <a:endParaRPr lang="en-US"/>
          </a:p>
        </p:txBody>
      </p:sp>
    </p:spTree>
    <p:extLst>
      <p:ext uri="{BB962C8B-B14F-4D97-AF65-F5344CB8AC3E}">
        <p14:creationId xmlns:p14="http://schemas.microsoft.com/office/powerpoint/2010/main" val="838707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HIV exposed children are vulnerable to developmental delay irrespective of their HIV status due to combined effect of risk factors like poverty, prenatal drug exposure, stress and chronic illness in family and malnutrition</a:t>
            </a:r>
          </a:p>
        </p:txBody>
      </p:sp>
      <p:sp>
        <p:nvSpPr>
          <p:cNvPr id="4" name="Slide Number Placeholder 3"/>
          <p:cNvSpPr>
            <a:spLocks noGrp="1"/>
          </p:cNvSpPr>
          <p:nvPr>
            <p:ph type="sldNum" sz="quarter" idx="10"/>
          </p:nvPr>
        </p:nvSpPr>
        <p:spPr/>
        <p:txBody>
          <a:bodyPr/>
          <a:lstStyle/>
          <a:p>
            <a:fld id="{CD97778A-B903-47EC-B7E4-12C63EAA449F}" type="slidenum">
              <a:rPr lang="en-US" smtClean="0"/>
              <a:t>5</a:t>
            </a:fld>
            <a:endParaRPr lang="en-US"/>
          </a:p>
        </p:txBody>
      </p:sp>
    </p:spTree>
    <p:extLst>
      <p:ext uri="{BB962C8B-B14F-4D97-AF65-F5344CB8AC3E}">
        <p14:creationId xmlns:p14="http://schemas.microsoft.com/office/powerpoint/2010/main" val="838707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DCEEB3-062B-4420-8EDF-21A29F67A1AA}" type="slidenum">
              <a:rPr lang="en-GB" smtClean="0"/>
              <a:t>6</a:t>
            </a:fld>
            <a:endParaRPr lang="en-GB"/>
          </a:p>
        </p:txBody>
      </p:sp>
    </p:spTree>
    <p:extLst>
      <p:ext uri="{BB962C8B-B14F-4D97-AF65-F5344CB8AC3E}">
        <p14:creationId xmlns:p14="http://schemas.microsoft.com/office/powerpoint/2010/main" val="719153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have talked about integration for the past decade. ECD for HEU is a prime</a:t>
            </a:r>
            <a:r>
              <a:rPr lang="en-GB" baseline="0" dirty="0"/>
              <a:t> example of where this is an absolute necessity</a:t>
            </a:r>
            <a:endParaRPr lang="en-US" dirty="0"/>
          </a:p>
        </p:txBody>
      </p:sp>
      <p:sp>
        <p:nvSpPr>
          <p:cNvPr id="4" name="Slide Number Placeholder 3"/>
          <p:cNvSpPr>
            <a:spLocks noGrp="1"/>
          </p:cNvSpPr>
          <p:nvPr>
            <p:ph type="sldNum" sz="quarter" idx="10"/>
          </p:nvPr>
        </p:nvSpPr>
        <p:spPr/>
        <p:txBody>
          <a:bodyPr/>
          <a:lstStyle/>
          <a:p>
            <a:fld id="{93DCEEB3-062B-4420-8EDF-21A29F67A1AA}" type="slidenum">
              <a:rPr lang="en-GB" smtClean="0"/>
              <a:t>7</a:t>
            </a:fld>
            <a:endParaRPr lang="en-GB"/>
          </a:p>
        </p:txBody>
      </p:sp>
    </p:spTree>
    <p:extLst>
      <p:ext uri="{BB962C8B-B14F-4D97-AF65-F5344CB8AC3E}">
        <p14:creationId xmlns:p14="http://schemas.microsoft.com/office/powerpoint/2010/main" val="3668932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78CCA8E6-CEC5-45FF-98B5-E905FFFC0B76}" type="datetimeFigureOut">
              <a:rPr lang="en-GB" smtClean="0"/>
              <a:t>21/07/2018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1FD808-2AEB-40B8-B497-27FFE8CDA0F6}" type="slidenum">
              <a:rPr lang="en-GB" smtClean="0"/>
              <a:t>‹#›</a:t>
            </a:fld>
            <a:endParaRPr lang="en-GB"/>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CCA8E6-CEC5-45FF-98B5-E905FFFC0B76}" type="datetimeFigureOut">
              <a:rPr lang="en-GB" smtClean="0"/>
              <a:t>21/07/2018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1FD808-2AEB-40B8-B497-27FFE8CDA0F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CCA8E6-CEC5-45FF-98B5-E905FFFC0B76}" type="datetimeFigureOut">
              <a:rPr lang="en-GB" smtClean="0"/>
              <a:t>21/07/2018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1FD808-2AEB-40B8-B497-27FFE8CDA0F6}"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blue">
    <p:bg>
      <p:bgRef idx="1001">
        <a:schemeClr val="bg1"/>
      </p:bgRef>
    </p:bg>
    <p:spTree>
      <p:nvGrpSpPr>
        <p:cNvPr id="1" name=""/>
        <p:cNvGrpSpPr/>
        <p:nvPr/>
      </p:nvGrpSpPr>
      <p:grpSpPr>
        <a:xfrm>
          <a:off x="0" y="0"/>
          <a:ext cx="0" cy="0"/>
          <a:chOff x="0" y="0"/>
          <a:chExt cx="0" cy="0"/>
        </a:xfrm>
      </p:grpSpPr>
      <p:sp>
        <p:nvSpPr>
          <p:cNvPr id="61" name="Picture Placeholder 4"/>
          <p:cNvSpPr>
            <a:spLocks noGrp="1"/>
          </p:cNvSpPr>
          <p:nvPr>
            <p:ph type="pic" sz="quarter" idx="13" hasCustomPrompt="1"/>
          </p:nvPr>
        </p:nvSpPr>
        <p:spPr bwMode="gray">
          <a:xfrm>
            <a:off x="0" y="0"/>
            <a:ext cx="9144000" cy="6858000"/>
          </a:xfrm>
          <a:solidFill>
            <a:schemeClr val="bg1"/>
          </a:solidFill>
        </p:spPr>
        <p:txBody>
          <a:bodyPr bIns="1980000" anchor="ctr">
            <a:normAutofit/>
          </a:bodyPr>
          <a:lstStyle>
            <a:lvl1pPr algn="ctr">
              <a:defRPr sz="1400">
                <a:solidFill>
                  <a:schemeClr val="accent4"/>
                </a:solidFill>
              </a:defRPr>
            </a:lvl1pPr>
          </a:lstStyle>
          <a:p>
            <a:r>
              <a:rPr lang="en-GB" noProof="0" dirty="0"/>
              <a:t>Click on Icon to add picture, then arrange object (send to back)</a:t>
            </a:r>
            <a:br>
              <a:rPr lang="en-GB" noProof="0" dirty="0"/>
            </a:br>
            <a:r>
              <a:rPr lang="en-GB" noProof="0" dirty="0"/>
              <a:t>Change picture either by right mouse click on picture + „change picture“ </a:t>
            </a:r>
            <a:br>
              <a:rPr lang="en-GB" noProof="0" dirty="0"/>
            </a:br>
            <a:r>
              <a:rPr lang="en-GB" noProof="0" dirty="0"/>
              <a:t>or by deleting picture + resetting slide</a:t>
            </a:r>
          </a:p>
        </p:txBody>
      </p:sp>
      <p:sp>
        <p:nvSpPr>
          <p:cNvPr id="3" name="Subtitle 2"/>
          <p:cNvSpPr>
            <a:spLocks noGrp="1"/>
          </p:cNvSpPr>
          <p:nvPr>
            <p:ph type="subTitle" idx="1"/>
          </p:nvPr>
        </p:nvSpPr>
        <p:spPr bwMode="gray">
          <a:xfrm>
            <a:off x="6" y="4482012"/>
            <a:ext cx="9143999" cy="1655999"/>
          </a:xfrm>
          <a:solidFill>
            <a:schemeClr val="tx2"/>
          </a:solidFill>
        </p:spPr>
        <p:txBody>
          <a:bodyPr lIns="468000" tIns="360000" rIns="360000" bIns="828000" anchor="b">
            <a:noAutofit/>
          </a:bodyPr>
          <a:lstStyle>
            <a:lvl1pPr marL="0" indent="0" algn="l">
              <a:lnSpc>
                <a:spcPct val="90000"/>
              </a:lnSpc>
              <a:buNone/>
              <a:defRPr sz="2400" b="1">
                <a:solidFill>
                  <a:schemeClr val="bg1"/>
                </a:solidFill>
                <a:latin typeface="+mj-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to edit Master subtitle style</a:t>
            </a:r>
          </a:p>
        </p:txBody>
      </p:sp>
      <p:sp>
        <p:nvSpPr>
          <p:cNvPr id="2" name="Title 1"/>
          <p:cNvSpPr>
            <a:spLocks noGrp="1"/>
          </p:cNvSpPr>
          <p:nvPr>
            <p:ph type="ctrTitle" hasCustomPrompt="1"/>
          </p:nvPr>
        </p:nvSpPr>
        <p:spPr bwMode="gray">
          <a:xfrm>
            <a:off x="0" y="485184"/>
            <a:ext cx="5508000" cy="1119158"/>
          </a:xfrm>
          <a:noFill/>
        </p:spPr>
        <p:txBody>
          <a:bodyPr lIns="468000" tIns="72000" rIns="450000" bIns="180000" anchor="t" anchorCtr="0">
            <a:noAutofit/>
          </a:bodyPr>
          <a:lstStyle>
            <a:lvl1pPr algn="l">
              <a:lnSpc>
                <a:spcPct val="85000"/>
              </a:lnSpc>
              <a:defRPr sz="4200">
                <a:solidFill>
                  <a:schemeClr val="tx2"/>
                </a:solidFill>
                <a:latin typeface="+mj-lt"/>
              </a:defRPr>
            </a:lvl1pPr>
          </a:lstStyle>
          <a:p>
            <a:r>
              <a:rPr lang="en-GB" noProof="0" dirty="0"/>
              <a:t>Click to edit </a:t>
            </a:r>
            <a:br>
              <a:rPr lang="en-GB" noProof="0" dirty="0"/>
            </a:br>
            <a:r>
              <a:rPr lang="en-GB" noProof="0" dirty="0"/>
              <a:t>Master title style</a:t>
            </a:r>
          </a:p>
        </p:txBody>
      </p:sp>
      <p:sp>
        <p:nvSpPr>
          <p:cNvPr id="36" name="Text Placeholder 35"/>
          <p:cNvSpPr>
            <a:spLocks noGrp="1"/>
          </p:cNvSpPr>
          <p:nvPr>
            <p:ph type="body" sz="quarter" idx="10" hasCustomPrompt="1"/>
          </p:nvPr>
        </p:nvSpPr>
        <p:spPr bwMode="gray">
          <a:xfrm>
            <a:off x="360000" y="6507006"/>
            <a:ext cx="4478700" cy="247650"/>
          </a:xfrm>
        </p:spPr>
        <p:txBody>
          <a:bodyPr lIns="0" anchor="ctr">
            <a:noAutofit/>
          </a:bodyPr>
          <a:lstStyle>
            <a:lvl1pPr>
              <a:defRPr sz="1000" b="0">
                <a:solidFill>
                  <a:schemeClr val="tx1"/>
                </a:solidFill>
                <a:latin typeface="+mn-lt"/>
                <a:cs typeface="Times New Roman" panose="02020603050405020304" pitchFamily="18" charset="0"/>
              </a:defRPr>
            </a:lvl1pPr>
            <a:lvl2pPr>
              <a:defRPr>
                <a:solidFill>
                  <a:schemeClr val="bg1"/>
                </a:solidFill>
                <a:latin typeface="Times New Roman" panose="02020603050405020304" pitchFamily="18" charset="0"/>
                <a:cs typeface="Times New Roman" panose="02020603050405020304" pitchFamily="18" charset="0"/>
              </a:defRPr>
            </a:lvl2pPr>
            <a:lvl3pPr>
              <a:defRPr>
                <a:solidFill>
                  <a:schemeClr val="bg1"/>
                </a:solidFill>
                <a:latin typeface="Times New Roman" panose="02020603050405020304" pitchFamily="18" charset="0"/>
                <a:cs typeface="Times New Roman" panose="02020603050405020304" pitchFamily="18" charset="0"/>
              </a:defRPr>
            </a:lvl3pPr>
            <a:lvl4pPr>
              <a:defRPr>
                <a:solidFill>
                  <a:schemeClr val="bg1"/>
                </a:solidFill>
                <a:latin typeface="Times New Roman" panose="02020603050405020304" pitchFamily="18" charset="0"/>
                <a:cs typeface="Times New Roman" panose="02020603050405020304" pitchFamily="18" charset="0"/>
              </a:defRPr>
            </a:lvl4pPr>
            <a:lvl5pPr>
              <a:defRPr>
                <a:solidFill>
                  <a:schemeClr val="bg1"/>
                </a:solidFill>
                <a:latin typeface="Times New Roman" panose="02020603050405020304" pitchFamily="18" charset="0"/>
                <a:cs typeface="Times New Roman" panose="02020603050405020304" pitchFamily="18" charset="0"/>
              </a:defRPr>
            </a:lvl5pPr>
          </a:lstStyle>
          <a:p>
            <a:pPr lvl="0"/>
            <a:r>
              <a:rPr lang="en-GB" noProof="0" dirty="0"/>
              <a:t>Name of Author  |  Function | Division | Country </a:t>
            </a:r>
          </a:p>
        </p:txBody>
      </p:sp>
      <p:sp>
        <p:nvSpPr>
          <p:cNvPr id="90" name="Text Placeholder 35"/>
          <p:cNvSpPr>
            <a:spLocks noGrp="1"/>
          </p:cNvSpPr>
          <p:nvPr>
            <p:ph type="body" sz="quarter" idx="16" hasCustomPrompt="1"/>
          </p:nvPr>
        </p:nvSpPr>
        <p:spPr bwMode="gray">
          <a:xfrm>
            <a:off x="7121935" y="6476048"/>
            <a:ext cx="1646444" cy="247650"/>
          </a:xfrm>
        </p:spPr>
        <p:txBody>
          <a:bodyPr rIns="0" anchor="ctr">
            <a:noAutofit/>
          </a:bodyPr>
          <a:lstStyle>
            <a:lvl1pPr algn="ctr">
              <a:defRPr sz="1600" b="1" spc="0" baseline="0">
                <a:solidFill>
                  <a:schemeClr val="tx2"/>
                </a:solidFill>
                <a:latin typeface="+mj-lt"/>
                <a:cs typeface="Times New Roman" panose="02020603050405020304" pitchFamily="18" charset="0"/>
              </a:defRPr>
            </a:lvl1pPr>
            <a:lvl2pPr>
              <a:defRPr>
                <a:solidFill>
                  <a:schemeClr val="bg1"/>
                </a:solidFill>
                <a:latin typeface="Times New Roman" panose="02020603050405020304" pitchFamily="18" charset="0"/>
                <a:cs typeface="Times New Roman" panose="02020603050405020304" pitchFamily="18" charset="0"/>
              </a:defRPr>
            </a:lvl2pPr>
            <a:lvl3pPr>
              <a:defRPr>
                <a:solidFill>
                  <a:schemeClr val="bg1"/>
                </a:solidFill>
                <a:latin typeface="Times New Roman" panose="02020603050405020304" pitchFamily="18" charset="0"/>
                <a:cs typeface="Times New Roman" panose="02020603050405020304" pitchFamily="18" charset="0"/>
              </a:defRPr>
            </a:lvl3pPr>
            <a:lvl4pPr>
              <a:defRPr>
                <a:solidFill>
                  <a:schemeClr val="bg1"/>
                </a:solidFill>
                <a:latin typeface="Times New Roman" panose="02020603050405020304" pitchFamily="18" charset="0"/>
                <a:cs typeface="Times New Roman" panose="02020603050405020304" pitchFamily="18" charset="0"/>
              </a:defRPr>
            </a:lvl4pPr>
            <a:lvl5pPr>
              <a:defRPr>
                <a:solidFill>
                  <a:schemeClr val="bg1"/>
                </a:solidFill>
                <a:latin typeface="Times New Roman" panose="02020603050405020304" pitchFamily="18" charset="0"/>
                <a:cs typeface="Times New Roman" panose="02020603050405020304" pitchFamily="18" charset="0"/>
              </a:defRPr>
            </a:lvl5pPr>
          </a:lstStyle>
          <a:p>
            <a:pPr lvl="0"/>
            <a:r>
              <a:rPr lang="en-GB" noProof="0" dirty="0"/>
              <a:t>www.who.int</a:t>
            </a:r>
          </a:p>
        </p:txBody>
      </p:sp>
      <p:sp>
        <p:nvSpPr>
          <p:cNvPr id="62" name="Text Placeholder 35"/>
          <p:cNvSpPr>
            <a:spLocks noGrp="1"/>
          </p:cNvSpPr>
          <p:nvPr>
            <p:ph type="body" sz="quarter" idx="15" hasCustomPrompt="1"/>
          </p:nvPr>
        </p:nvSpPr>
        <p:spPr bwMode="gray">
          <a:xfrm>
            <a:off x="359999" y="5440855"/>
            <a:ext cx="8408379" cy="288000"/>
          </a:xfrm>
        </p:spPr>
        <p:txBody>
          <a:bodyPr lIns="0" rIns="90000">
            <a:noAutofit/>
          </a:bodyPr>
          <a:lstStyle>
            <a:lvl1pPr algn="l">
              <a:defRPr sz="1600" b="0">
                <a:solidFill>
                  <a:schemeClr val="bg1"/>
                </a:solidFill>
                <a:latin typeface="+mj-lt"/>
                <a:cs typeface="Arial" panose="020B0604020202020204" pitchFamily="34" charset="0"/>
              </a:defRPr>
            </a:lvl1pPr>
            <a:lvl2pPr>
              <a:defRPr>
                <a:solidFill>
                  <a:schemeClr val="bg1"/>
                </a:solidFill>
                <a:latin typeface="Times New Roman" panose="02020603050405020304" pitchFamily="18" charset="0"/>
                <a:cs typeface="Times New Roman" panose="02020603050405020304" pitchFamily="18" charset="0"/>
              </a:defRPr>
            </a:lvl2pPr>
            <a:lvl3pPr>
              <a:defRPr>
                <a:solidFill>
                  <a:schemeClr val="bg1"/>
                </a:solidFill>
                <a:latin typeface="Times New Roman" panose="02020603050405020304" pitchFamily="18" charset="0"/>
                <a:cs typeface="Times New Roman" panose="02020603050405020304" pitchFamily="18" charset="0"/>
              </a:defRPr>
            </a:lvl3pPr>
            <a:lvl4pPr>
              <a:defRPr>
                <a:solidFill>
                  <a:schemeClr val="bg1"/>
                </a:solidFill>
                <a:latin typeface="Times New Roman" panose="02020603050405020304" pitchFamily="18" charset="0"/>
                <a:cs typeface="Times New Roman" panose="02020603050405020304" pitchFamily="18" charset="0"/>
              </a:defRPr>
            </a:lvl4pPr>
            <a:lvl5pPr>
              <a:defRPr>
                <a:solidFill>
                  <a:schemeClr val="bg1"/>
                </a:solidFill>
                <a:latin typeface="Times New Roman" panose="02020603050405020304" pitchFamily="18" charset="0"/>
                <a:cs typeface="Times New Roman" panose="02020603050405020304" pitchFamily="18" charset="0"/>
              </a:defRPr>
            </a:lvl5pPr>
          </a:lstStyle>
          <a:p>
            <a:pPr lvl="0"/>
            <a:r>
              <a:rPr lang="en-GB" noProof="0" dirty="0"/>
              <a:t>Date</a:t>
            </a:r>
          </a:p>
        </p:txBody>
      </p:sp>
      <p:sp>
        <p:nvSpPr>
          <p:cNvPr id="10" name="Picture Placeholder 8"/>
          <p:cNvSpPr>
            <a:spLocks noGrp="1"/>
          </p:cNvSpPr>
          <p:nvPr>
            <p:ph type="pic" sz="quarter" idx="22" hasCustomPrompt="1"/>
          </p:nvPr>
        </p:nvSpPr>
        <p:spPr>
          <a:xfrm>
            <a:off x="6388730" y="485184"/>
            <a:ext cx="2379653" cy="1112400"/>
          </a:xfrm>
          <a:blipFill dpi="0" rotWithShape="1">
            <a:blip r:embed="rId2"/>
            <a:srcRect/>
            <a:stretch>
              <a:fillRect/>
            </a:stretch>
          </a:blipFill>
        </p:spPr>
        <p:txBody>
          <a:bodyPr/>
          <a:lstStyle>
            <a:lvl1pPr algn="ctr">
              <a:defRPr sz="100">
                <a:solidFill>
                  <a:schemeClr val="bg1"/>
                </a:solidFill>
              </a:defRPr>
            </a:lvl1pPr>
          </a:lstStyle>
          <a:p>
            <a:r>
              <a:rPr lang="en-GB" noProof="0" dirty="0"/>
              <a:t>.</a:t>
            </a:r>
          </a:p>
        </p:txBody>
      </p:sp>
    </p:spTree>
    <p:extLst>
      <p:ext uri="{BB962C8B-B14F-4D97-AF65-F5344CB8AC3E}">
        <p14:creationId xmlns:p14="http://schemas.microsoft.com/office/powerpoint/2010/main" val="399863648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blue">
    <p:spTree>
      <p:nvGrpSpPr>
        <p:cNvPr id="1" name=""/>
        <p:cNvGrpSpPr/>
        <p:nvPr/>
      </p:nvGrpSpPr>
      <p:grpSpPr>
        <a:xfrm>
          <a:off x="0" y="0"/>
          <a:ext cx="0" cy="0"/>
          <a:chOff x="0" y="0"/>
          <a:chExt cx="0" cy="0"/>
        </a:xfrm>
      </p:grpSpPr>
      <p:sp>
        <p:nvSpPr>
          <p:cNvPr id="3" name="Content Placeholder 2"/>
          <p:cNvSpPr>
            <a:spLocks noGrp="1"/>
          </p:cNvSpPr>
          <p:nvPr>
            <p:ph idx="1"/>
          </p:nvPr>
        </p:nvSpPr>
        <p:spPr bwMode="invGray">
          <a:xfrm>
            <a:off x="360004" y="1800000"/>
            <a:ext cx="8424001" cy="42372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Text Placeholder 7"/>
          <p:cNvSpPr>
            <a:spLocks noGrp="1"/>
          </p:cNvSpPr>
          <p:nvPr>
            <p:ph type="body" sz="quarter" idx="13" hasCustomPrompt="1"/>
          </p:nvPr>
        </p:nvSpPr>
        <p:spPr bwMode="invGray">
          <a:xfrm>
            <a:off x="360364" y="1188012"/>
            <a:ext cx="6120000" cy="288925"/>
          </a:xfrm>
        </p:spPr>
        <p:txBody>
          <a:bodyPr lIns="18000" anchor="ctr">
            <a:normAutofit/>
          </a:bodyPr>
          <a:lstStyle>
            <a:lvl1pPr>
              <a:defRPr sz="1600" b="0">
                <a:solidFill>
                  <a:schemeClr val="tx1"/>
                </a:solidFill>
                <a:latin typeface="+mj-lt"/>
              </a:defRPr>
            </a:lvl1pPr>
          </a:lstStyle>
          <a:p>
            <a:pPr lvl="0"/>
            <a:r>
              <a:rPr lang="en-GB" noProof="0" dirty="0"/>
              <a:t>One line Subtitle (optional)</a:t>
            </a:r>
          </a:p>
        </p:txBody>
      </p:sp>
      <p:sp>
        <p:nvSpPr>
          <p:cNvPr id="4" name="Date Placeholder 3"/>
          <p:cNvSpPr>
            <a:spLocks noGrp="1"/>
          </p:cNvSpPr>
          <p:nvPr>
            <p:ph type="dt" sz="half" idx="14"/>
          </p:nvPr>
        </p:nvSpPr>
        <p:spPr bwMode="invGray"/>
        <p:txBody>
          <a:bodyPr/>
          <a:lstStyle/>
          <a:p>
            <a:fld id="{DCD9F9BF-D269-4020-816F-460E917B7A74}" type="datetime1">
              <a:rPr lang="en-GB" smtClean="0">
                <a:solidFill>
                  <a:prstClr val="black"/>
                </a:solidFill>
              </a:rPr>
              <a:pPr/>
              <a:t>21/07/2018</a:t>
            </a:fld>
            <a:endParaRPr lang="en-GB" dirty="0">
              <a:solidFill>
                <a:prstClr val="black"/>
              </a:solidFill>
            </a:endParaRPr>
          </a:p>
        </p:txBody>
      </p:sp>
      <p:sp>
        <p:nvSpPr>
          <p:cNvPr id="5" name="Footer Placeholder 4"/>
          <p:cNvSpPr>
            <a:spLocks noGrp="1"/>
          </p:cNvSpPr>
          <p:nvPr>
            <p:ph type="ftr" sz="quarter" idx="15"/>
          </p:nvPr>
        </p:nvSpPr>
        <p:spPr bwMode="invGray"/>
        <p:txBody>
          <a:bodyPr/>
          <a:lstStyle/>
          <a:p>
            <a:r>
              <a:rPr lang="en-GB" dirty="0">
                <a:solidFill>
                  <a:prstClr val="black"/>
                </a:solidFill>
              </a:rPr>
              <a:t>|     Title of the presentation</a:t>
            </a:r>
          </a:p>
        </p:txBody>
      </p:sp>
      <p:sp>
        <p:nvSpPr>
          <p:cNvPr id="6" name="Slide Number Placeholder 5"/>
          <p:cNvSpPr>
            <a:spLocks noGrp="1"/>
          </p:cNvSpPr>
          <p:nvPr>
            <p:ph type="sldNum" sz="quarter" idx="16"/>
          </p:nvPr>
        </p:nvSpPr>
        <p:spPr bwMode="invGray"/>
        <p:txBody>
          <a:bodyPr/>
          <a:lstStyle/>
          <a:p>
            <a:fld id="{A74CE0EA-F3B5-4684-BA10-C594598FDB9C}" type="slidenum">
              <a:rPr lang="en-GB" smtClean="0">
                <a:solidFill>
                  <a:prstClr val="black"/>
                </a:solidFill>
              </a:rPr>
              <a:pPr/>
              <a:t>‹#›</a:t>
            </a:fld>
            <a:endParaRPr lang="en-GB" dirty="0">
              <a:solidFill>
                <a:prstClr val="black"/>
              </a:solidFill>
            </a:endParaRPr>
          </a:p>
        </p:txBody>
      </p:sp>
      <p:sp>
        <p:nvSpPr>
          <p:cNvPr id="13" name="Text Placeholder 7"/>
          <p:cNvSpPr>
            <a:spLocks noGrp="1"/>
          </p:cNvSpPr>
          <p:nvPr>
            <p:ph type="body" sz="quarter" idx="21" hasCustomPrompt="1"/>
          </p:nvPr>
        </p:nvSpPr>
        <p:spPr bwMode="invGray">
          <a:xfrm>
            <a:off x="360000" y="6293660"/>
            <a:ext cx="8419774" cy="208579"/>
          </a:xfrm>
        </p:spPr>
        <p:txBody>
          <a:bodyPr anchor="t">
            <a:normAutofit/>
          </a:bodyPr>
          <a:lstStyle>
            <a:lvl1pPr>
              <a:defRPr sz="800" b="0">
                <a:solidFill>
                  <a:schemeClr val="tx1"/>
                </a:solidFill>
                <a:latin typeface="+mn-lt"/>
              </a:defRPr>
            </a:lvl1pPr>
          </a:lstStyle>
          <a:p>
            <a:pPr lvl="0"/>
            <a:r>
              <a:rPr lang="en-GB" noProof="0"/>
              <a:t>Source:</a:t>
            </a:r>
          </a:p>
        </p:txBody>
      </p:sp>
      <p:sp>
        <p:nvSpPr>
          <p:cNvPr id="7" name="Title 6"/>
          <p:cNvSpPr>
            <a:spLocks noGrp="1"/>
          </p:cNvSpPr>
          <p:nvPr>
            <p:ph type="title"/>
          </p:nvPr>
        </p:nvSpPr>
        <p:spPr bwMode="invGray">
          <a:xfrm>
            <a:off x="359999" y="359999"/>
            <a:ext cx="6120000" cy="720000"/>
          </a:xfrm>
        </p:spPr>
        <p:txBody>
          <a:bodyPr/>
          <a:lstStyle>
            <a:lvl1pPr>
              <a:defRPr/>
            </a:lvl1pPr>
          </a:lstStyle>
          <a:p>
            <a:r>
              <a:rPr lang="en-GB" noProof="0" dirty="0"/>
              <a:t>Click to edit Master title style</a:t>
            </a:r>
          </a:p>
        </p:txBody>
      </p:sp>
    </p:spTree>
    <p:extLst>
      <p:ext uri="{BB962C8B-B14F-4D97-AF65-F5344CB8AC3E}">
        <p14:creationId xmlns:p14="http://schemas.microsoft.com/office/powerpoint/2010/main" val="12597798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blue">
    <p:spTree>
      <p:nvGrpSpPr>
        <p:cNvPr id="1" name=""/>
        <p:cNvGrpSpPr/>
        <p:nvPr/>
      </p:nvGrpSpPr>
      <p:grpSpPr>
        <a:xfrm>
          <a:off x="0" y="0"/>
          <a:ext cx="0" cy="0"/>
          <a:chOff x="0" y="0"/>
          <a:chExt cx="0" cy="0"/>
        </a:xfrm>
      </p:grpSpPr>
      <p:sp>
        <p:nvSpPr>
          <p:cNvPr id="3" name="Content Placeholder 2"/>
          <p:cNvSpPr>
            <a:spLocks noGrp="1"/>
          </p:cNvSpPr>
          <p:nvPr>
            <p:ph sz="half" idx="1"/>
          </p:nvPr>
        </p:nvSpPr>
        <p:spPr bwMode="invGray">
          <a:xfrm>
            <a:off x="359999" y="1800000"/>
            <a:ext cx="4104000" cy="42372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Content Placeholder 3"/>
          <p:cNvSpPr>
            <a:spLocks noGrp="1"/>
          </p:cNvSpPr>
          <p:nvPr>
            <p:ph sz="half" idx="2"/>
          </p:nvPr>
        </p:nvSpPr>
        <p:spPr bwMode="invGray">
          <a:xfrm>
            <a:off x="4675773" y="1800000"/>
            <a:ext cx="4104000" cy="42372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Date Placeholder 7"/>
          <p:cNvSpPr>
            <a:spLocks noGrp="1"/>
          </p:cNvSpPr>
          <p:nvPr>
            <p:ph type="dt" sz="half" idx="22"/>
          </p:nvPr>
        </p:nvSpPr>
        <p:spPr bwMode="invGray"/>
        <p:txBody>
          <a:bodyPr/>
          <a:lstStyle/>
          <a:p>
            <a:fld id="{39CDCE64-EE06-4559-BA59-FD6059702EC4}" type="datetime1">
              <a:rPr lang="en-GB" smtClean="0">
                <a:solidFill>
                  <a:prstClr val="black"/>
                </a:solidFill>
              </a:rPr>
              <a:pPr/>
              <a:t>21/07/2018</a:t>
            </a:fld>
            <a:endParaRPr lang="en-GB" dirty="0">
              <a:solidFill>
                <a:prstClr val="black"/>
              </a:solidFill>
            </a:endParaRPr>
          </a:p>
        </p:txBody>
      </p:sp>
      <p:sp>
        <p:nvSpPr>
          <p:cNvPr id="9" name="Footer Placeholder 8"/>
          <p:cNvSpPr>
            <a:spLocks noGrp="1"/>
          </p:cNvSpPr>
          <p:nvPr>
            <p:ph type="ftr" sz="quarter" idx="23"/>
          </p:nvPr>
        </p:nvSpPr>
        <p:spPr bwMode="invGray"/>
        <p:txBody>
          <a:bodyPr/>
          <a:lstStyle/>
          <a:p>
            <a:r>
              <a:rPr lang="en-GB" dirty="0">
                <a:solidFill>
                  <a:prstClr val="black"/>
                </a:solidFill>
              </a:rPr>
              <a:t>|     Title of the presentation</a:t>
            </a:r>
          </a:p>
        </p:txBody>
      </p:sp>
      <p:sp>
        <p:nvSpPr>
          <p:cNvPr id="10" name="Slide Number Placeholder 9"/>
          <p:cNvSpPr>
            <a:spLocks noGrp="1"/>
          </p:cNvSpPr>
          <p:nvPr>
            <p:ph type="sldNum" sz="quarter" idx="24"/>
          </p:nvPr>
        </p:nvSpPr>
        <p:spPr bwMode="invGray"/>
        <p:txBody>
          <a:bodyPr/>
          <a:lstStyle/>
          <a:p>
            <a:fld id="{A74CE0EA-F3B5-4684-BA10-C594598FDB9C}" type="slidenum">
              <a:rPr lang="en-GB" smtClean="0">
                <a:solidFill>
                  <a:prstClr val="black"/>
                </a:solidFill>
              </a:rPr>
              <a:pPr/>
              <a:t>‹#›</a:t>
            </a:fld>
            <a:endParaRPr lang="en-GB" dirty="0">
              <a:solidFill>
                <a:prstClr val="black"/>
              </a:solidFill>
            </a:endParaRPr>
          </a:p>
        </p:txBody>
      </p:sp>
      <p:sp>
        <p:nvSpPr>
          <p:cNvPr id="21" name="Text Placeholder 7"/>
          <p:cNvSpPr>
            <a:spLocks noGrp="1"/>
          </p:cNvSpPr>
          <p:nvPr>
            <p:ph type="body" sz="quarter" idx="21" hasCustomPrompt="1"/>
          </p:nvPr>
        </p:nvSpPr>
        <p:spPr bwMode="invGray">
          <a:xfrm>
            <a:off x="360000" y="6293660"/>
            <a:ext cx="8419774" cy="208579"/>
          </a:xfrm>
        </p:spPr>
        <p:txBody>
          <a:bodyPr anchor="t">
            <a:normAutofit/>
          </a:bodyPr>
          <a:lstStyle>
            <a:lvl1pPr>
              <a:defRPr sz="800" b="0">
                <a:solidFill>
                  <a:schemeClr val="tx1"/>
                </a:solidFill>
                <a:latin typeface="+mn-lt"/>
              </a:defRPr>
            </a:lvl1pPr>
          </a:lstStyle>
          <a:p>
            <a:pPr lvl="0"/>
            <a:r>
              <a:rPr lang="en-GB" noProof="0"/>
              <a:t>Source:</a:t>
            </a:r>
          </a:p>
        </p:txBody>
      </p:sp>
      <p:sp>
        <p:nvSpPr>
          <p:cNvPr id="11" name="Title 10"/>
          <p:cNvSpPr>
            <a:spLocks noGrp="1"/>
          </p:cNvSpPr>
          <p:nvPr>
            <p:ph type="title"/>
          </p:nvPr>
        </p:nvSpPr>
        <p:spPr bwMode="invGray"/>
        <p:txBody>
          <a:bodyPr/>
          <a:lstStyle/>
          <a:p>
            <a:r>
              <a:rPr lang="en-GB" noProof="0"/>
              <a:t>Click to edit Master title style</a:t>
            </a:r>
          </a:p>
        </p:txBody>
      </p:sp>
      <p:sp>
        <p:nvSpPr>
          <p:cNvPr id="15" name="Text Placeholder 7"/>
          <p:cNvSpPr>
            <a:spLocks noGrp="1"/>
          </p:cNvSpPr>
          <p:nvPr>
            <p:ph type="body" sz="quarter" idx="13" hasCustomPrompt="1"/>
          </p:nvPr>
        </p:nvSpPr>
        <p:spPr bwMode="invGray">
          <a:xfrm>
            <a:off x="360364" y="1188012"/>
            <a:ext cx="6120000" cy="288925"/>
          </a:xfrm>
        </p:spPr>
        <p:txBody>
          <a:bodyPr lIns="18000" anchor="ctr">
            <a:normAutofit/>
          </a:bodyPr>
          <a:lstStyle>
            <a:lvl1pPr>
              <a:defRPr sz="1600" b="0">
                <a:solidFill>
                  <a:schemeClr val="tx1"/>
                </a:solidFill>
                <a:latin typeface="+mj-lt"/>
              </a:defRPr>
            </a:lvl1pPr>
          </a:lstStyle>
          <a:p>
            <a:pPr lvl="0"/>
            <a:r>
              <a:rPr lang="en-GB" noProof="0"/>
              <a:t>One line Subtitle (optional)</a:t>
            </a:r>
          </a:p>
        </p:txBody>
      </p:sp>
    </p:spTree>
    <p:extLst>
      <p:ext uri="{BB962C8B-B14F-4D97-AF65-F5344CB8AC3E}">
        <p14:creationId xmlns:p14="http://schemas.microsoft.com/office/powerpoint/2010/main" val="336264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boxes blue">
    <p:spTree>
      <p:nvGrpSpPr>
        <p:cNvPr id="1" name=""/>
        <p:cNvGrpSpPr/>
        <p:nvPr/>
      </p:nvGrpSpPr>
      <p:grpSpPr>
        <a:xfrm>
          <a:off x="0" y="0"/>
          <a:ext cx="0" cy="0"/>
          <a:chOff x="0" y="0"/>
          <a:chExt cx="0" cy="0"/>
        </a:xfrm>
      </p:grpSpPr>
      <p:sp>
        <p:nvSpPr>
          <p:cNvPr id="8" name="Date Placeholder 7"/>
          <p:cNvSpPr>
            <a:spLocks noGrp="1"/>
          </p:cNvSpPr>
          <p:nvPr>
            <p:ph type="dt" sz="half" idx="22"/>
          </p:nvPr>
        </p:nvSpPr>
        <p:spPr bwMode="invGray"/>
        <p:txBody>
          <a:bodyPr/>
          <a:lstStyle/>
          <a:p>
            <a:fld id="{167802BA-8623-48AE-9924-9F5F6790139C}" type="datetime1">
              <a:rPr lang="en-GB" smtClean="0">
                <a:solidFill>
                  <a:prstClr val="black"/>
                </a:solidFill>
              </a:rPr>
              <a:pPr/>
              <a:t>21/07/2018</a:t>
            </a:fld>
            <a:endParaRPr lang="en-GB" dirty="0">
              <a:solidFill>
                <a:prstClr val="black"/>
              </a:solidFill>
            </a:endParaRPr>
          </a:p>
        </p:txBody>
      </p:sp>
      <p:sp>
        <p:nvSpPr>
          <p:cNvPr id="9" name="Footer Placeholder 8"/>
          <p:cNvSpPr>
            <a:spLocks noGrp="1"/>
          </p:cNvSpPr>
          <p:nvPr>
            <p:ph type="ftr" sz="quarter" idx="23"/>
          </p:nvPr>
        </p:nvSpPr>
        <p:spPr bwMode="invGray"/>
        <p:txBody>
          <a:bodyPr/>
          <a:lstStyle/>
          <a:p>
            <a:r>
              <a:rPr lang="en-GB" dirty="0">
                <a:solidFill>
                  <a:prstClr val="black"/>
                </a:solidFill>
              </a:rPr>
              <a:t>|     Title of the presentation</a:t>
            </a:r>
          </a:p>
        </p:txBody>
      </p:sp>
      <p:sp>
        <p:nvSpPr>
          <p:cNvPr id="10" name="Slide Number Placeholder 9"/>
          <p:cNvSpPr>
            <a:spLocks noGrp="1"/>
          </p:cNvSpPr>
          <p:nvPr>
            <p:ph type="sldNum" sz="quarter" idx="24"/>
          </p:nvPr>
        </p:nvSpPr>
        <p:spPr bwMode="invGray"/>
        <p:txBody>
          <a:bodyPr/>
          <a:lstStyle/>
          <a:p>
            <a:fld id="{A74CE0EA-F3B5-4684-BA10-C594598FDB9C}" type="slidenum">
              <a:rPr lang="en-GB" smtClean="0">
                <a:solidFill>
                  <a:prstClr val="black"/>
                </a:solidFill>
              </a:rPr>
              <a:pPr/>
              <a:t>‹#›</a:t>
            </a:fld>
            <a:endParaRPr lang="en-GB" dirty="0">
              <a:solidFill>
                <a:prstClr val="black"/>
              </a:solidFill>
            </a:endParaRPr>
          </a:p>
        </p:txBody>
      </p:sp>
      <p:sp>
        <p:nvSpPr>
          <p:cNvPr id="21" name="Text Placeholder 7"/>
          <p:cNvSpPr>
            <a:spLocks noGrp="1"/>
          </p:cNvSpPr>
          <p:nvPr>
            <p:ph type="body" sz="quarter" idx="21" hasCustomPrompt="1"/>
          </p:nvPr>
        </p:nvSpPr>
        <p:spPr bwMode="invGray">
          <a:xfrm>
            <a:off x="360000" y="6293660"/>
            <a:ext cx="8419774" cy="208579"/>
          </a:xfrm>
        </p:spPr>
        <p:txBody>
          <a:bodyPr anchor="t">
            <a:normAutofit/>
          </a:bodyPr>
          <a:lstStyle>
            <a:lvl1pPr>
              <a:defRPr sz="800" b="0">
                <a:solidFill>
                  <a:schemeClr val="tx1"/>
                </a:solidFill>
                <a:latin typeface="+mn-lt"/>
              </a:defRPr>
            </a:lvl1pPr>
          </a:lstStyle>
          <a:p>
            <a:pPr lvl="0"/>
            <a:r>
              <a:rPr lang="en-GB" noProof="0"/>
              <a:t>Source:</a:t>
            </a:r>
          </a:p>
        </p:txBody>
      </p:sp>
      <p:sp>
        <p:nvSpPr>
          <p:cNvPr id="11" name="Title 10"/>
          <p:cNvSpPr>
            <a:spLocks noGrp="1"/>
          </p:cNvSpPr>
          <p:nvPr>
            <p:ph type="title"/>
          </p:nvPr>
        </p:nvSpPr>
        <p:spPr bwMode="invGray"/>
        <p:txBody>
          <a:bodyPr/>
          <a:lstStyle/>
          <a:p>
            <a:r>
              <a:rPr lang="en-GB" noProof="0"/>
              <a:t>Click to edit Master title style</a:t>
            </a:r>
          </a:p>
        </p:txBody>
      </p:sp>
      <p:sp>
        <p:nvSpPr>
          <p:cNvPr id="12" name="Content Placeholder 2"/>
          <p:cNvSpPr>
            <a:spLocks noGrp="1"/>
          </p:cNvSpPr>
          <p:nvPr>
            <p:ph sz="half" idx="25"/>
          </p:nvPr>
        </p:nvSpPr>
        <p:spPr bwMode="invGray">
          <a:xfrm>
            <a:off x="359999" y="2160000"/>
            <a:ext cx="4104000" cy="38772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3" name="Content Placeholder 3"/>
          <p:cNvSpPr>
            <a:spLocks noGrp="1"/>
          </p:cNvSpPr>
          <p:nvPr>
            <p:ph sz="half" idx="26"/>
          </p:nvPr>
        </p:nvSpPr>
        <p:spPr bwMode="invGray">
          <a:xfrm>
            <a:off x="4675773" y="2160000"/>
            <a:ext cx="4104000" cy="38772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8" name="Text Placeholder 7"/>
          <p:cNvSpPr>
            <a:spLocks noGrp="1"/>
          </p:cNvSpPr>
          <p:nvPr>
            <p:ph type="body" sz="quarter" idx="13" hasCustomPrompt="1"/>
          </p:nvPr>
        </p:nvSpPr>
        <p:spPr bwMode="invGray">
          <a:xfrm>
            <a:off x="360364" y="1188012"/>
            <a:ext cx="6120000" cy="288925"/>
          </a:xfrm>
        </p:spPr>
        <p:txBody>
          <a:bodyPr lIns="18000" anchor="ctr">
            <a:normAutofit/>
          </a:bodyPr>
          <a:lstStyle>
            <a:lvl1pPr>
              <a:defRPr sz="1600" b="0">
                <a:solidFill>
                  <a:schemeClr val="tx1"/>
                </a:solidFill>
                <a:latin typeface="+mj-lt"/>
              </a:defRPr>
            </a:lvl1pPr>
          </a:lstStyle>
          <a:p>
            <a:pPr lvl="0"/>
            <a:r>
              <a:rPr lang="en-GB" noProof="0"/>
              <a:t>One line Subtitle (optional)</a:t>
            </a:r>
          </a:p>
        </p:txBody>
      </p:sp>
      <p:sp>
        <p:nvSpPr>
          <p:cNvPr id="25" name="Text Placeholder 5"/>
          <p:cNvSpPr>
            <a:spLocks noGrp="1"/>
          </p:cNvSpPr>
          <p:nvPr>
            <p:ph type="body" sz="quarter" idx="27"/>
          </p:nvPr>
        </p:nvSpPr>
        <p:spPr bwMode="invGray">
          <a:xfrm>
            <a:off x="360002" y="1800000"/>
            <a:ext cx="4104001" cy="252012"/>
          </a:xfrm>
          <a:solidFill>
            <a:srgbClr val="009CDE"/>
          </a:solidFill>
        </p:spPr>
        <p:txBody>
          <a:bodyPr vert="horz" lIns="72000" tIns="18000" rIns="72000" bIns="18000" rtlCol="0" anchor="ctr">
            <a:normAutofit/>
          </a:bodyPr>
          <a:lstStyle>
            <a:lvl1pPr>
              <a:defRPr lang="en-US" sz="1400" b="1" kern="1200" dirty="0">
                <a:solidFill>
                  <a:schemeClr val="bg1"/>
                </a:solidFill>
                <a:latin typeface="+mj-lt"/>
                <a:ea typeface="+mn-ea"/>
                <a:cs typeface="Times New Roman" panose="02020603050405020304" pitchFamily="18" charset="0"/>
              </a:defRPr>
            </a:lvl1pPr>
            <a:lvl2pPr>
              <a:defRPr lang="en-US" dirty="0" smtClean="0">
                <a:solidFill>
                  <a:schemeClr val="bg1"/>
                </a:solidFill>
              </a:defRPr>
            </a:lvl2pPr>
            <a:lvl3pPr>
              <a:defRPr lang="en-US" dirty="0" smtClean="0">
                <a:solidFill>
                  <a:schemeClr val="bg1"/>
                </a:solidFill>
              </a:defRPr>
            </a:lvl3pPr>
            <a:lvl4pPr>
              <a:defRPr lang="en-US" dirty="0" smtClean="0">
                <a:solidFill>
                  <a:schemeClr val="bg1"/>
                </a:solidFill>
              </a:defRPr>
            </a:lvl4pPr>
            <a:lvl5pPr>
              <a:defRPr lang="en-US" dirty="0">
                <a:solidFill>
                  <a:schemeClr val="bg1"/>
                </a:solidFill>
              </a:defRPr>
            </a:lvl5pPr>
          </a:lstStyle>
          <a:p>
            <a:pPr lvl="0"/>
            <a:r>
              <a:rPr lang="en-GB" noProof="0"/>
              <a:t>Edit Master text styles</a:t>
            </a:r>
          </a:p>
        </p:txBody>
      </p:sp>
      <p:sp>
        <p:nvSpPr>
          <p:cNvPr id="26" name="Text Placeholder 5"/>
          <p:cNvSpPr>
            <a:spLocks noGrp="1"/>
          </p:cNvSpPr>
          <p:nvPr>
            <p:ph type="body" sz="quarter" idx="28"/>
          </p:nvPr>
        </p:nvSpPr>
        <p:spPr bwMode="invGray">
          <a:xfrm>
            <a:off x="4675774" y="1800000"/>
            <a:ext cx="4104000" cy="252012"/>
          </a:xfrm>
          <a:solidFill>
            <a:srgbClr val="009CDE"/>
          </a:solidFill>
        </p:spPr>
        <p:txBody>
          <a:bodyPr vert="horz" lIns="72000" tIns="18000" rIns="72000" bIns="18000" rtlCol="0" anchor="ctr">
            <a:normAutofit/>
          </a:bodyPr>
          <a:lstStyle>
            <a:lvl1pPr>
              <a:defRPr lang="en-US" sz="1400" b="1" dirty="0">
                <a:solidFill>
                  <a:schemeClr val="bg1"/>
                </a:solidFill>
                <a:latin typeface="+mj-lt"/>
              </a:defRPr>
            </a:lvl1pPr>
          </a:lstStyle>
          <a:p>
            <a:pPr lvl="0"/>
            <a:r>
              <a:rPr lang="en-GB" noProof="0" dirty="0"/>
              <a:t>Edit Master text styles</a:t>
            </a:r>
          </a:p>
        </p:txBody>
      </p:sp>
    </p:spTree>
    <p:extLst>
      <p:ext uri="{BB962C8B-B14F-4D97-AF65-F5344CB8AC3E}">
        <p14:creationId xmlns:p14="http://schemas.microsoft.com/office/powerpoint/2010/main" val="1635225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 Boxes blue">
    <p:spTree>
      <p:nvGrpSpPr>
        <p:cNvPr id="1" name=""/>
        <p:cNvGrpSpPr/>
        <p:nvPr/>
      </p:nvGrpSpPr>
      <p:grpSpPr>
        <a:xfrm>
          <a:off x="0" y="0"/>
          <a:ext cx="0" cy="0"/>
          <a:chOff x="0" y="0"/>
          <a:chExt cx="0" cy="0"/>
        </a:xfrm>
      </p:grpSpPr>
      <p:sp>
        <p:nvSpPr>
          <p:cNvPr id="8" name="Date Placeholder 7"/>
          <p:cNvSpPr>
            <a:spLocks noGrp="1"/>
          </p:cNvSpPr>
          <p:nvPr>
            <p:ph type="dt" sz="half" idx="22"/>
          </p:nvPr>
        </p:nvSpPr>
        <p:spPr bwMode="invGray"/>
        <p:txBody>
          <a:bodyPr/>
          <a:lstStyle/>
          <a:p>
            <a:fld id="{035824F7-C870-482C-80C0-AFECF2DA260C}" type="datetime1">
              <a:rPr lang="en-GB" smtClean="0">
                <a:solidFill>
                  <a:prstClr val="black"/>
                </a:solidFill>
              </a:rPr>
              <a:pPr/>
              <a:t>21/07/2018</a:t>
            </a:fld>
            <a:endParaRPr lang="en-GB" dirty="0">
              <a:solidFill>
                <a:prstClr val="black"/>
              </a:solidFill>
            </a:endParaRPr>
          </a:p>
        </p:txBody>
      </p:sp>
      <p:sp>
        <p:nvSpPr>
          <p:cNvPr id="9" name="Footer Placeholder 8"/>
          <p:cNvSpPr>
            <a:spLocks noGrp="1"/>
          </p:cNvSpPr>
          <p:nvPr>
            <p:ph type="ftr" sz="quarter" idx="23"/>
          </p:nvPr>
        </p:nvSpPr>
        <p:spPr bwMode="invGray"/>
        <p:txBody>
          <a:bodyPr/>
          <a:lstStyle/>
          <a:p>
            <a:r>
              <a:rPr lang="en-GB" dirty="0">
                <a:solidFill>
                  <a:prstClr val="black"/>
                </a:solidFill>
              </a:rPr>
              <a:t>|     Title of the presentation</a:t>
            </a:r>
          </a:p>
        </p:txBody>
      </p:sp>
      <p:sp>
        <p:nvSpPr>
          <p:cNvPr id="10" name="Slide Number Placeholder 9"/>
          <p:cNvSpPr>
            <a:spLocks noGrp="1"/>
          </p:cNvSpPr>
          <p:nvPr>
            <p:ph type="sldNum" sz="quarter" idx="24"/>
          </p:nvPr>
        </p:nvSpPr>
        <p:spPr bwMode="invGray"/>
        <p:txBody>
          <a:bodyPr/>
          <a:lstStyle/>
          <a:p>
            <a:fld id="{A74CE0EA-F3B5-4684-BA10-C594598FDB9C}" type="slidenum">
              <a:rPr lang="en-GB" smtClean="0">
                <a:solidFill>
                  <a:prstClr val="black"/>
                </a:solidFill>
              </a:rPr>
              <a:pPr/>
              <a:t>‹#›</a:t>
            </a:fld>
            <a:endParaRPr lang="en-GB" dirty="0">
              <a:solidFill>
                <a:prstClr val="black"/>
              </a:solidFill>
            </a:endParaRPr>
          </a:p>
        </p:txBody>
      </p:sp>
      <p:sp>
        <p:nvSpPr>
          <p:cNvPr id="21" name="Text Placeholder 7"/>
          <p:cNvSpPr>
            <a:spLocks noGrp="1"/>
          </p:cNvSpPr>
          <p:nvPr>
            <p:ph type="body" sz="quarter" idx="21" hasCustomPrompt="1"/>
          </p:nvPr>
        </p:nvSpPr>
        <p:spPr bwMode="invGray">
          <a:xfrm>
            <a:off x="360000" y="6293660"/>
            <a:ext cx="8419774" cy="208579"/>
          </a:xfrm>
        </p:spPr>
        <p:txBody>
          <a:bodyPr anchor="t">
            <a:normAutofit/>
          </a:bodyPr>
          <a:lstStyle>
            <a:lvl1pPr>
              <a:defRPr sz="800" b="0">
                <a:solidFill>
                  <a:schemeClr val="tx1"/>
                </a:solidFill>
                <a:latin typeface="+mn-lt"/>
              </a:defRPr>
            </a:lvl1pPr>
          </a:lstStyle>
          <a:p>
            <a:pPr lvl="0"/>
            <a:r>
              <a:rPr lang="en-GB" noProof="0"/>
              <a:t>Source:</a:t>
            </a:r>
          </a:p>
        </p:txBody>
      </p:sp>
      <p:sp>
        <p:nvSpPr>
          <p:cNvPr id="11" name="Title 10"/>
          <p:cNvSpPr>
            <a:spLocks noGrp="1"/>
          </p:cNvSpPr>
          <p:nvPr>
            <p:ph type="title"/>
          </p:nvPr>
        </p:nvSpPr>
        <p:spPr bwMode="invGray"/>
        <p:txBody>
          <a:bodyPr/>
          <a:lstStyle/>
          <a:p>
            <a:r>
              <a:rPr lang="en-GB" noProof="0"/>
              <a:t>Click to edit Master title style</a:t>
            </a:r>
          </a:p>
        </p:txBody>
      </p:sp>
      <p:sp>
        <p:nvSpPr>
          <p:cNvPr id="12" name="Content Placeholder 2"/>
          <p:cNvSpPr>
            <a:spLocks noGrp="1"/>
          </p:cNvSpPr>
          <p:nvPr>
            <p:ph sz="half" idx="25"/>
          </p:nvPr>
        </p:nvSpPr>
        <p:spPr bwMode="invGray">
          <a:xfrm>
            <a:off x="359999" y="2160000"/>
            <a:ext cx="4104000" cy="1656000"/>
          </a:xfrm>
        </p:spPr>
        <p:txBody>
          <a:bodyPr>
            <a:noAutofit/>
          </a:bodyPr>
          <a:lstStyle>
            <a:lvl1pPr>
              <a:defRPr sz="1400"/>
            </a:lvl1pPr>
            <a:lvl2pPr>
              <a:defRPr sz="1400"/>
            </a:lvl2pPr>
            <a:lvl3pPr>
              <a:defRPr sz="1400"/>
            </a:lvl3pPr>
            <a:lvl4pPr>
              <a:defRPr sz="1400"/>
            </a:lvl4pPr>
            <a:lvl5pPr>
              <a:defRPr sz="1400"/>
            </a:lvl5p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3" name="Content Placeholder 3"/>
          <p:cNvSpPr>
            <a:spLocks noGrp="1"/>
          </p:cNvSpPr>
          <p:nvPr>
            <p:ph sz="half" idx="26"/>
          </p:nvPr>
        </p:nvSpPr>
        <p:spPr bwMode="invGray">
          <a:xfrm>
            <a:off x="4675773" y="2160000"/>
            <a:ext cx="4104000" cy="1656000"/>
          </a:xfrm>
        </p:spPr>
        <p:txBody>
          <a:bodyPr>
            <a:noAutofit/>
          </a:bodyPr>
          <a:lstStyle>
            <a:lvl1pPr>
              <a:defRPr sz="1400"/>
            </a:lvl1pPr>
            <a:lvl2pPr>
              <a:defRPr sz="1400"/>
            </a:lvl2pPr>
            <a:lvl3pPr>
              <a:defRPr sz="1400"/>
            </a:lvl3pPr>
            <a:lvl4pPr>
              <a:defRPr sz="1400"/>
            </a:lvl4pPr>
            <a:lvl5pPr>
              <a:defRPr sz="1400"/>
            </a:lvl5p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9" name="Text Placeholder 5"/>
          <p:cNvSpPr>
            <a:spLocks noGrp="1"/>
          </p:cNvSpPr>
          <p:nvPr>
            <p:ph type="body" sz="quarter" idx="27"/>
          </p:nvPr>
        </p:nvSpPr>
        <p:spPr bwMode="invGray">
          <a:xfrm>
            <a:off x="360002" y="1800000"/>
            <a:ext cx="4104001" cy="252012"/>
          </a:xfrm>
          <a:solidFill>
            <a:srgbClr val="009CDE"/>
          </a:solidFill>
        </p:spPr>
        <p:txBody>
          <a:bodyPr vert="horz" lIns="72000" tIns="18000" rIns="72000" bIns="18000" rtlCol="0" anchor="ctr">
            <a:normAutofit/>
          </a:bodyPr>
          <a:lstStyle>
            <a:lvl1pPr>
              <a:defRPr lang="en-US" sz="1400" b="1" kern="1200" dirty="0">
                <a:solidFill>
                  <a:schemeClr val="bg1"/>
                </a:solidFill>
                <a:latin typeface="+mj-lt"/>
                <a:ea typeface="+mn-ea"/>
                <a:cs typeface="Times New Roman" panose="02020603050405020304" pitchFamily="18" charset="0"/>
              </a:defRPr>
            </a:lvl1pPr>
            <a:lvl2pPr>
              <a:defRPr lang="en-US" dirty="0" smtClean="0">
                <a:solidFill>
                  <a:schemeClr val="bg1"/>
                </a:solidFill>
              </a:defRPr>
            </a:lvl2pPr>
            <a:lvl3pPr>
              <a:defRPr lang="en-US" dirty="0" smtClean="0">
                <a:solidFill>
                  <a:schemeClr val="bg1"/>
                </a:solidFill>
              </a:defRPr>
            </a:lvl3pPr>
            <a:lvl4pPr>
              <a:defRPr lang="en-US" dirty="0" smtClean="0">
                <a:solidFill>
                  <a:schemeClr val="bg1"/>
                </a:solidFill>
              </a:defRPr>
            </a:lvl4pPr>
            <a:lvl5pPr>
              <a:defRPr lang="en-US" dirty="0">
                <a:solidFill>
                  <a:schemeClr val="bg1"/>
                </a:solidFill>
              </a:defRPr>
            </a:lvl5pPr>
          </a:lstStyle>
          <a:p>
            <a:pPr lvl="0"/>
            <a:r>
              <a:rPr lang="en-GB" noProof="0"/>
              <a:t>Edit Master text styles</a:t>
            </a:r>
          </a:p>
        </p:txBody>
      </p:sp>
      <p:sp>
        <p:nvSpPr>
          <p:cNvPr id="20" name="Text Placeholder 5"/>
          <p:cNvSpPr>
            <a:spLocks noGrp="1"/>
          </p:cNvSpPr>
          <p:nvPr>
            <p:ph type="body" sz="quarter" idx="28"/>
          </p:nvPr>
        </p:nvSpPr>
        <p:spPr bwMode="invGray">
          <a:xfrm>
            <a:off x="4675774" y="1800000"/>
            <a:ext cx="4104000" cy="252012"/>
          </a:xfrm>
          <a:solidFill>
            <a:srgbClr val="009CDE"/>
          </a:solidFill>
        </p:spPr>
        <p:txBody>
          <a:bodyPr vert="horz" lIns="72000" tIns="18000" rIns="72000" bIns="18000" rtlCol="0" anchor="ctr">
            <a:normAutofit/>
          </a:bodyPr>
          <a:lstStyle>
            <a:lvl1pPr>
              <a:defRPr lang="en-US" sz="1400" b="1" dirty="0">
                <a:solidFill>
                  <a:schemeClr val="bg1"/>
                </a:solidFill>
                <a:latin typeface="+mj-lt"/>
              </a:defRPr>
            </a:lvl1pPr>
          </a:lstStyle>
          <a:p>
            <a:pPr lvl="0"/>
            <a:r>
              <a:rPr lang="en-GB" noProof="0"/>
              <a:t>Edit Master text styles</a:t>
            </a:r>
          </a:p>
        </p:txBody>
      </p:sp>
      <p:sp>
        <p:nvSpPr>
          <p:cNvPr id="35" name="Text Placeholder 7"/>
          <p:cNvSpPr>
            <a:spLocks noGrp="1"/>
          </p:cNvSpPr>
          <p:nvPr>
            <p:ph type="body" sz="quarter" idx="13" hasCustomPrompt="1"/>
          </p:nvPr>
        </p:nvSpPr>
        <p:spPr bwMode="invGray">
          <a:xfrm>
            <a:off x="360364" y="1188012"/>
            <a:ext cx="6120000" cy="288925"/>
          </a:xfrm>
        </p:spPr>
        <p:txBody>
          <a:bodyPr lIns="18000" anchor="ctr">
            <a:normAutofit/>
          </a:bodyPr>
          <a:lstStyle>
            <a:lvl1pPr>
              <a:defRPr sz="1600" b="0">
                <a:solidFill>
                  <a:schemeClr val="tx1"/>
                </a:solidFill>
                <a:latin typeface="+mj-lt"/>
              </a:defRPr>
            </a:lvl1pPr>
          </a:lstStyle>
          <a:p>
            <a:pPr lvl="0"/>
            <a:r>
              <a:rPr lang="en-GB" noProof="0"/>
              <a:t>One line Subtitle (optional)</a:t>
            </a:r>
          </a:p>
        </p:txBody>
      </p:sp>
      <p:sp>
        <p:nvSpPr>
          <p:cNvPr id="37" name="Content Placeholder 2"/>
          <p:cNvSpPr>
            <a:spLocks noGrp="1"/>
          </p:cNvSpPr>
          <p:nvPr>
            <p:ph sz="half" idx="30"/>
          </p:nvPr>
        </p:nvSpPr>
        <p:spPr bwMode="invGray">
          <a:xfrm>
            <a:off x="359999" y="4381200"/>
            <a:ext cx="4104000" cy="1656000"/>
          </a:xfrm>
        </p:spPr>
        <p:txBody>
          <a:bodyPr>
            <a:noAutofit/>
          </a:bodyPr>
          <a:lstStyle>
            <a:lvl1pPr>
              <a:defRPr sz="1400"/>
            </a:lvl1pPr>
            <a:lvl2pPr>
              <a:defRPr sz="1400"/>
            </a:lvl2pPr>
            <a:lvl3pPr>
              <a:defRPr sz="1400"/>
            </a:lvl3pPr>
            <a:lvl4pPr>
              <a:defRPr sz="1400"/>
            </a:lvl4pPr>
            <a:lvl5pPr>
              <a:defRPr sz="1400"/>
            </a:lvl5p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8" name="Content Placeholder 3"/>
          <p:cNvSpPr>
            <a:spLocks noGrp="1"/>
          </p:cNvSpPr>
          <p:nvPr>
            <p:ph sz="half" idx="34"/>
          </p:nvPr>
        </p:nvSpPr>
        <p:spPr bwMode="invGray">
          <a:xfrm>
            <a:off x="4675773" y="4381200"/>
            <a:ext cx="4104000" cy="1656000"/>
          </a:xfrm>
        </p:spPr>
        <p:txBody>
          <a:bodyPr>
            <a:noAutofit/>
          </a:bodyPr>
          <a:lstStyle>
            <a:lvl1pPr>
              <a:defRPr sz="1400"/>
            </a:lvl1pPr>
            <a:lvl2pPr>
              <a:defRPr sz="1400"/>
            </a:lvl2pPr>
            <a:lvl3pPr>
              <a:defRPr sz="1400"/>
            </a:lvl3pPr>
            <a:lvl4pPr>
              <a:defRPr sz="1400"/>
            </a:lvl4pPr>
            <a:lvl5pPr>
              <a:defRPr sz="1400"/>
            </a:lvl5p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9" name="Text Placeholder 5"/>
          <p:cNvSpPr>
            <a:spLocks noGrp="1"/>
          </p:cNvSpPr>
          <p:nvPr>
            <p:ph type="body" sz="quarter" idx="35"/>
          </p:nvPr>
        </p:nvSpPr>
        <p:spPr bwMode="invGray">
          <a:xfrm>
            <a:off x="360002" y="4039524"/>
            <a:ext cx="4104001" cy="252012"/>
          </a:xfrm>
          <a:solidFill>
            <a:srgbClr val="009CDE"/>
          </a:solidFill>
        </p:spPr>
        <p:txBody>
          <a:bodyPr vert="horz" lIns="72000" tIns="18000" rIns="72000" bIns="18000" rtlCol="0" anchor="ctr">
            <a:normAutofit/>
          </a:bodyPr>
          <a:lstStyle>
            <a:lvl1pPr>
              <a:defRPr lang="en-US" sz="1400" b="1" kern="1200" dirty="0">
                <a:solidFill>
                  <a:schemeClr val="bg1"/>
                </a:solidFill>
                <a:latin typeface="+mj-lt"/>
                <a:ea typeface="+mn-ea"/>
                <a:cs typeface="Times New Roman" panose="02020603050405020304" pitchFamily="18" charset="0"/>
              </a:defRPr>
            </a:lvl1pPr>
            <a:lvl2pPr>
              <a:defRPr lang="en-US" dirty="0" smtClean="0">
                <a:solidFill>
                  <a:schemeClr val="bg1"/>
                </a:solidFill>
              </a:defRPr>
            </a:lvl2pPr>
            <a:lvl3pPr>
              <a:defRPr lang="en-US" dirty="0" smtClean="0">
                <a:solidFill>
                  <a:schemeClr val="bg1"/>
                </a:solidFill>
              </a:defRPr>
            </a:lvl3pPr>
            <a:lvl4pPr>
              <a:defRPr lang="en-US" dirty="0" smtClean="0">
                <a:solidFill>
                  <a:schemeClr val="bg1"/>
                </a:solidFill>
              </a:defRPr>
            </a:lvl4pPr>
            <a:lvl5pPr>
              <a:defRPr lang="en-US" dirty="0">
                <a:solidFill>
                  <a:schemeClr val="bg1"/>
                </a:solidFill>
              </a:defRPr>
            </a:lvl5pPr>
          </a:lstStyle>
          <a:p>
            <a:pPr lvl="0"/>
            <a:r>
              <a:rPr lang="en-GB" noProof="0"/>
              <a:t>Edit Master text styles</a:t>
            </a:r>
          </a:p>
        </p:txBody>
      </p:sp>
      <p:sp>
        <p:nvSpPr>
          <p:cNvPr id="40" name="Text Placeholder 5"/>
          <p:cNvSpPr>
            <a:spLocks noGrp="1"/>
          </p:cNvSpPr>
          <p:nvPr>
            <p:ph type="body" sz="quarter" idx="36"/>
          </p:nvPr>
        </p:nvSpPr>
        <p:spPr bwMode="invGray">
          <a:xfrm>
            <a:off x="4675774" y="4039524"/>
            <a:ext cx="4104000" cy="252012"/>
          </a:xfrm>
          <a:solidFill>
            <a:srgbClr val="009CDE"/>
          </a:solidFill>
        </p:spPr>
        <p:txBody>
          <a:bodyPr vert="horz" lIns="72000" tIns="18000" rIns="72000" bIns="18000" rtlCol="0" anchor="ctr">
            <a:normAutofit/>
          </a:bodyPr>
          <a:lstStyle>
            <a:lvl1pPr>
              <a:defRPr lang="en-US" sz="1400" b="1" dirty="0">
                <a:solidFill>
                  <a:schemeClr val="bg1"/>
                </a:solidFill>
                <a:latin typeface="+mj-lt"/>
              </a:defRPr>
            </a:lvl1pPr>
          </a:lstStyle>
          <a:p>
            <a:pPr lvl="0"/>
            <a:r>
              <a:rPr lang="en-GB" noProof="0"/>
              <a:t>Edit Master text styles</a:t>
            </a:r>
          </a:p>
        </p:txBody>
      </p:sp>
    </p:spTree>
    <p:extLst>
      <p:ext uri="{BB962C8B-B14F-4D97-AF65-F5344CB8AC3E}">
        <p14:creationId xmlns:p14="http://schemas.microsoft.com/office/powerpoint/2010/main" val="29506647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s blue">
    <p:spTree>
      <p:nvGrpSpPr>
        <p:cNvPr id="1" name=""/>
        <p:cNvGrpSpPr/>
        <p:nvPr/>
      </p:nvGrpSpPr>
      <p:grpSpPr>
        <a:xfrm>
          <a:off x="0" y="0"/>
          <a:ext cx="0" cy="0"/>
          <a:chOff x="0" y="0"/>
          <a:chExt cx="0" cy="0"/>
        </a:xfrm>
      </p:grpSpPr>
      <p:sp>
        <p:nvSpPr>
          <p:cNvPr id="8" name="Date Placeholder 7"/>
          <p:cNvSpPr>
            <a:spLocks noGrp="1"/>
          </p:cNvSpPr>
          <p:nvPr>
            <p:ph type="dt" sz="half" idx="22"/>
          </p:nvPr>
        </p:nvSpPr>
        <p:spPr bwMode="invGray"/>
        <p:txBody>
          <a:bodyPr/>
          <a:lstStyle/>
          <a:p>
            <a:fld id="{BBB6CCEC-3D0A-48BE-9958-590F11C39C0A}" type="datetime1">
              <a:rPr lang="en-GB" smtClean="0">
                <a:solidFill>
                  <a:prstClr val="black"/>
                </a:solidFill>
              </a:rPr>
              <a:pPr/>
              <a:t>21/07/2018</a:t>
            </a:fld>
            <a:endParaRPr lang="en-GB" dirty="0">
              <a:solidFill>
                <a:prstClr val="black"/>
              </a:solidFill>
            </a:endParaRPr>
          </a:p>
        </p:txBody>
      </p:sp>
      <p:sp>
        <p:nvSpPr>
          <p:cNvPr id="9" name="Footer Placeholder 8"/>
          <p:cNvSpPr>
            <a:spLocks noGrp="1"/>
          </p:cNvSpPr>
          <p:nvPr>
            <p:ph type="ftr" sz="quarter" idx="23"/>
          </p:nvPr>
        </p:nvSpPr>
        <p:spPr bwMode="invGray"/>
        <p:txBody>
          <a:bodyPr/>
          <a:lstStyle/>
          <a:p>
            <a:r>
              <a:rPr lang="en-GB" dirty="0">
                <a:solidFill>
                  <a:prstClr val="black"/>
                </a:solidFill>
              </a:rPr>
              <a:t>|     Title of the presentation</a:t>
            </a:r>
          </a:p>
        </p:txBody>
      </p:sp>
      <p:sp>
        <p:nvSpPr>
          <p:cNvPr id="10" name="Slide Number Placeholder 9"/>
          <p:cNvSpPr>
            <a:spLocks noGrp="1"/>
          </p:cNvSpPr>
          <p:nvPr>
            <p:ph type="sldNum" sz="quarter" idx="24"/>
          </p:nvPr>
        </p:nvSpPr>
        <p:spPr bwMode="invGray"/>
        <p:txBody>
          <a:bodyPr/>
          <a:lstStyle/>
          <a:p>
            <a:fld id="{A74CE0EA-F3B5-4684-BA10-C594598FDB9C}" type="slidenum">
              <a:rPr lang="en-GB" smtClean="0">
                <a:solidFill>
                  <a:prstClr val="black"/>
                </a:solidFill>
              </a:rPr>
              <a:pPr/>
              <a:t>‹#›</a:t>
            </a:fld>
            <a:endParaRPr lang="en-GB" dirty="0">
              <a:solidFill>
                <a:prstClr val="black"/>
              </a:solidFill>
            </a:endParaRPr>
          </a:p>
        </p:txBody>
      </p:sp>
      <p:sp>
        <p:nvSpPr>
          <p:cNvPr id="21" name="Text Placeholder 7"/>
          <p:cNvSpPr>
            <a:spLocks noGrp="1"/>
          </p:cNvSpPr>
          <p:nvPr>
            <p:ph type="body" sz="quarter" idx="21" hasCustomPrompt="1"/>
          </p:nvPr>
        </p:nvSpPr>
        <p:spPr bwMode="invGray">
          <a:xfrm>
            <a:off x="360000" y="6293660"/>
            <a:ext cx="8419774" cy="208579"/>
          </a:xfrm>
        </p:spPr>
        <p:txBody>
          <a:bodyPr anchor="t">
            <a:normAutofit/>
          </a:bodyPr>
          <a:lstStyle>
            <a:lvl1pPr>
              <a:defRPr sz="800" b="0">
                <a:solidFill>
                  <a:schemeClr val="tx1"/>
                </a:solidFill>
                <a:latin typeface="+mn-lt"/>
              </a:defRPr>
            </a:lvl1pPr>
          </a:lstStyle>
          <a:p>
            <a:pPr lvl="0"/>
            <a:r>
              <a:rPr lang="en-GB" noProof="0"/>
              <a:t>Source:</a:t>
            </a:r>
          </a:p>
        </p:txBody>
      </p:sp>
      <p:sp>
        <p:nvSpPr>
          <p:cNvPr id="11" name="Title 10"/>
          <p:cNvSpPr>
            <a:spLocks noGrp="1"/>
          </p:cNvSpPr>
          <p:nvPr>
            <p:ph type="title"/>
          </p:nvPr>
        </p:nvSpPr>
        <p:spPr bwMode="invGray"/>
        <p:txBody>
          <a:bodyPr/>
          <a:lstStyle/>
          <a:p>
            <a:r>
              <a:rPr lang="en-GB" noProof="0"/>
              <a:t>Click to edit Master title style</a:t>
            </a:r>
          </a:p>
        </p:txBody>
      </p:sp>
      <p:sp>
        <p:nvSpPr>
          <p:cNvPr id="12" name="Content Placeholder 2"/>
          <p:cNvSpPr>
            <a:spLocks noGrp="1"/>
          </p:cNvSpPr>
          <p:nvPr>
            <p:ph sz="half" idx="25"/>
          </p:nvPr>
        </p:nvSpPr>
        <p:spPr bwMode="invGray">
          <a:xfrm>
            <a:off x="359999" y="2160000"/>
            <a:ext cx="2664000" cy="3877200"/>
          </a:xfrm>
        </p:spPr>
        <p:txBody>
          <a:bodyPr/>
          <a:lstStyle>
            <a:lvl1pPr>
              <a:defRPr sz="1400"/>
            </a:lvl1pPr>
            <a:lvl2pPr>
              <a:defRPr sz="1400"/>
            </a:lvl2pPr>
            <a:lvl3pPr>
              <a:defRPr sz="1400"/>
            </a:lvl3pPr>
            <a:lvl4pPr>
              <a:defRPr sz="1400"/>
            </a:lvl4pPr>
            <a:lvl5pPr>
              <a:defRPr sz="1400"/>
            </a:lvl5p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9" name="Text Placeholder 5"/>
          <p:cNvSpPr>
            <a:spLocks noGrp="1"/>
          </p:cNvSpPr>
          <p:nvPr>
            <p:ph type="body" sz="quarter" idx="27"/>
          </p:nvPr>
        </p:nvSpPr>
        <p:spPr bwMode="invGray">
          <a:xfrm>
            <a:off x="359999" y="1800000"/>
            <a:ext cx="2664000" cy="252012"/>
          </a:xfrm>
          <a:solidFill>
            <a:srgbClr val="009CDE"/>
          </a:solidFill>
        </p:spPr>
        <p:txBody>
          <a:bodyPr vert="horz" lIns="72000" tIns="18000" rIns="72000" bIns="18000" rtlCol="0" anchor="ctr">
            <a:normAutofit/>
          </a:bodyPr>
          <a:lstStyle>
            <a:lvl1pPr>
              <a:defRPr lang="en-US" sz="1400" b="1" dirty="0">
                <a:solidFill>
                  <a:schemeClr val="bg1"/>
                </a:solidFill>
                <a:latin typeface="+mj-lt"/>
              </a:defRPr>
            </a:lvl1pPr>
          </a:lstStyle>
          <a:p>
            <a:pPr lvl="0"/>
            <a:r>
              <a:rPr lang="en-GB" noProof="0"/>
              <a:t>Edit Master text styles</a:t>
            </a:r>
          </a:p>
        </p:txBody>
      </p:sp>
      <p:sp>
        <p:nvSpPr>
          <p:cNvPr id="16" name="Content Placeholder 2"/>
          <p:cNvSpPr>
            <a:spLocks noGrp="1"/>
          </p:cNvSpPr>
          <p:nvPr>
            <p:ph sz="half" idx="29"/>
          </p:nvPr>
        </p:nvSpPr>
        <p:spPr bwMode="invGray">
          <a:xfrm>
            <a:off x="3237886" y="2160000"/>
            <a:ext cx="2664000" cy="3877200"/>
          </a:xfrm>
        </p:spPr>
        <p:txBody>
          <a:bodyPr/>
          <a:lstStyle>
            <a:lvl1pPr>
              <a:defRPr sz="1400"/>
            </a:lvl1pPr>
            <a:lvl2pPr>
              <a:defRPr sz="1400"/>
            </a:lvl2pPr>
            <a:lvl3pPr>
              <a:defRPr sz="1400"/>
            </a:lvl3pPr>
            <a:lvl4pPr>
              <a:defRPr sz="1400"/>
            </a:lvl4pPr>
            <a:lvl5pPr>
              <a:defRPr sz="1400"/>
            </a:lvl5p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7" name="Text Placeholder 5"/>
          <p:cNvSpPr>
            <a:spLocks noGrp="1"/>
          </p:cNvSpPr>
          <p:nvPr>
            <p:ph type="body" sz="quarter" idx="30"/>
          </p:nvPr>
        </p:nvSpPr>
        <p:spPr bwMode="invGray">
          <a:xfrm>
            <a:off x="3237886" y="1800000"/>
            <a:ext cx="2664000" cy="252012"/>
          </a:xfrm>
          <a:solidFill>
            <a:srgbClr val="009CDE"/>
          </a:solidFill>
        </p:spPr>
        <p:txBody>
          <a:bodyPr vert="horz" lIns="72000" tIns="18000" rIns="72000" bIns="18000" rtlCol="0" anchor="ctr">
            <a:normAutofit/>
          </a:bodyPr>
          <a:lstStyle>
            <a:lvl1pPr>
              <a:defRPr lang="en-US" sz="1400" b="1" dirty="0">
                <a:solidFill>
                  <a:schemeClr val="bg1"/>
                </a:solidFill>
                <a:latin typeface="+mj-lt"/>
              </a:defRPr>
            </a:lvl1pPr>
          </a:lstStyle>
          <a:p>
            <a:pPr lvl="0"/>
            <a:r>
              <a:rPr lang="en-GB" noProof="0"/>
              <a:t>Edit Master text styles</a:t>
            </a:r>
          </a:p>
        </p:txBody>
      </p:sp>
      <p:sp>
        <p:nvSpPr>
          <p:cNvPr id="24" name="Content Placeholder 2"/>
          <p:cNvSpPr>
            <a:spLocks noGrp="1"/>
          </p:cNvSpPr>
          <p:nvPr>
            <p:ph sz="half" idx="31"/>
          </p:nvPr>
        </p:nvSpPr>
        <p:spPr bwMode="invGray">
          <a:xfrm>
            <a:off x="6115773" y="2160000"/>
            <a:ext cx="2664000" cy="3877200"/>
          </a:xfrm>
        </p:spPr>
        <p:txBody>
          <a:bodyPr/>
          <a:lstStyle>
            <a:lvl1pPr>
              <a:defRPr sz="1400"/>
            </a:lvl1pPr>
            <a:lvl2pPr>
              <a:defRPr sz="1400"/>
            </a:lvl2pPr>
            <a:lvl3pPr>
              <a:defRPr sz="1400"/>
            </a:lvl3pPr>
            <a:lvl4pPr>
              <a:defRPr sz="1400"/>
            </a:lvl4pPr>
            <a:lvl5pPr>
              <a:defRPr sz="1400"/>
            </a:lvl5p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5" name="Text Placeholder 5"/>
          <p:cNvSpPr>
            <a:spLocks noGrp="1"/>
          </p:cNvSpPr>
          <p:nvPr>
            <p:ph type="body" sz="quarter" idx="32"/>
          </p:nvPr>
        </p:nvSpPr>
        <p:spPr bwMode="invGray">
          <a:xfrm>
            <a:off x="6115773" y="1800000"/>
            <a:ext cx="2664000" cy="252012"/>
          </a:xfrm>
          <a:solidFill>
            <a:srgbClr val="009CDE"/>
          </a:solidFill>
        </p:spPr>
        <p:txBody>
          <a:bodyPr vert="horz" lIns="72000" tIns="18000" rIns="72000" bIns="18000" rtlCol="0" anchor="ctr">
            <a:normAutofit/>
          </a:bodyPr>
          <a:lstStyle>
            <a:lvl1pPr>
              <a:defRPr lang="en-US" sz="1400" b="1" dirty="0">
                <a:solidFill>
                  <a:schemeClr val="bg1"/>
                </a:solidFill>
                <a:latin typeface="+mj-lt"/>
              </a:defRPr>
            </a:lvl1pPr>
          </a:lstStyle>
          <a:p>
            <a:pPr lvl="0"/>
            <a:r>
              <a:rPr lang="en-GB" noProof="0"/>
              <a:t>Edit Master text styles</a:t>
            </a:r>
          </a:p>
        </p:txBody>
      </p:sp>
      <p:sp>
        <p:nvSpPr>
          <p:cNvPr id="23" name="Text Placeholder 7"/>
          <p:cNvSpPr>
            <a:spLocks noGrp="1"/>
          </p:cNvSpPr>
          <p:nvPr>
            <p:ph type="body" sz="quarter" idx="13" hasCustomPrompt="1"/>
          </p:nvPr>
        </p:nvSpPr>
        <p:spPr bwMode="invGray">
          <a:xfrm>
            <a:off x="360364" y="1188012"/>
            <a:ext cx="6120000" cy="288925"/>
          </a:xfrm>
        </p:spPr>
        <p:txBody>
          <a:bodyPr lIns="18000" anchor="ctr">
            <a:normAutofit/>
          </a:bodyPr>
          <a:lstStyle>
            <a:lvl1pPr>
              <a:defRPr sz="1600" b="0">
                <a:solidFill>
                  <a:schemeClr val="tx1"/>
                </a:solidFill>
                <a:latin typeface="+mj-lt"/>
              </a:defRPr>
            </a:lvl1pPr>
          </a:lstStyle>
          <a:p>
            <a:pPr lvl="0"/>
            <a:r>
              <a:rPr lang="en-GB" noProof="0"/>
              <a:t>One line Subtitle (optional)</a:t>
            </a:r>
          </a:p>
        </p:txBody>
      </p:sp>
    </p:spTree>
    <p:extLst>
      <p:ext uri="{BB962C8B-B14F-4D97-AF65-F5344CB8AC3E}">
        <p14:creationId xmlns:p14="http://schemas.microsoft.com/office/powerpoint/2010/main" val="33242136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mage left / Text right blue">
    <p:spTree>
      <p:nvGrpSpPr>
        <p:cNvPr id="1" name=""/>
        <p:cNvGrpSpPr/>
        <p:nvPr/>
      </p:nvGrpSpPr>
      <p:grpSpPr>
        <a:xfrm>
          <a:off x="0" y="0"/>
          <a:ext cx="0" cy="0"/>
          <a:chOff x="0" y="0"/>
          <a:chExt cx="0" cy="0"/>
        </a:xfrm>
      </p:grpSpPr>
      <p:sp>
        <p:nvSpPr>
          <p:cNvPr id="4" name="Content Placeholder 3"/>
          <p:cNvSpPr>
            <a:spLocks noGrp="1"/>
          </p:cNvSpPr>
          <p:nvPr>
            <p:ph sz="half" idx="2"/>
          </p:nvPr>
        </p:nvSpPr>
        <p:spPr bwMode="invGray">
          <a:xfrm>
            <a:off x="4675773" y="1800000"/>
            <a:ext cx="4104000" cy="42372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Picture Placeholder 5"/>
          <p:cNvSpPr>
            <a:spLocks noGrp="1"/>
          </p:cNvSpPr>
          <p:nvPr>
            <p:ph type="pic" sz="quarter" idx="17" hasCustomPrompt="1"/>
          </p:nvPr>
        </p:nvSpPr>
        <p:spPr bwMode="invGray">
          <a:xfrm>
            <a:off x="359999" y="1800000"/>
            <a:ext cx="4104000" cy="4237200"/>
          </a:xfrm>
          <a:solidFill>
            <a:schemeClr val="bg1">
              <a:lumMod val="85000"/>
            </a:schemeClr>
          </a:solidFill>
        </p:spPr>
        <p:txBody>
          <a:bodyPr bIns="1980000" anchor="ctr"/>
          <a:lstStyle>
            <a:lvl1pPr marL="0" marR="0" indent="0" algn="ctr" defTabSz="914400" rtl="0" eaLnBrk="1" fontAlgn="auto" latinLnBrk="0" hangingPunct="1">
              <a:lnSpc>
                <a:spcPct val="110000"/>
              </a:lnSpc>
              <a:spcBef>
                <a:spcPts val="1000"/>
              </a:spcBef>
              <a:spcAft>
                <a:spcPts val="600"/>
              </a:spcAft>
              <a:buClr>
                <a:schemeClr val="tx1"/>
              </a:buClr>
              <a:buSzPct val="80000"/>
              <a:buFontTx/>
              <a:buNone/>
              <a:tabLst/>
              <a:defRPr sz="1400">
                <a:solidFill>
                  <a:schemeClr val="bg1"/>
                </a:solidFill>
              </a:defRPr>
            </a:lvl1pPr>
          </a:lstStyle>
          <a:p>
            <a:pPr marL="0" marR="0" lvl="0" indent="0" algn="ctr" defTabSz="914400" rtl="0" eaLnBrk="1" fontAlgn="auto" latinLnBrk="0" hangingPunct="1">
              <a:lnSpc>
                <a:spcPct val="110000"/>
              </a:lnSpc>
              <a:spcBef>
                <a:spcPts val="1000"/>
              </a:spcBef>
              <a:spcAft>
                <a:spcPts val="600"/>
              </a:spcAft>
              <a:buClr>
                <a:schemeClr val="tx1"/>
              </a:buClr>
              <a:buSzPct val="80000"/>
              <a:buFontTx/>
              <a:buNone/>
              <a:tabLst/>
              <a:defRPr/>
            </a:pPr>
            <a:r>
              <a:rPr lang="en-GB" noProof="0" dirty="0"/>
              <a:t>Click on Icon to add picture</a:t>
            </a:r>
            <a:br>
              <a:rPr lang="en-GB" noProof="0" dirty="0"/>
            </a:br>
            <a:r>
              <a:rPr lang="en-GB" noProof="0" dirty="0"/>
              <a:t>Change picture either by</a:t>
            </a:r>
            <a:br>
              <a:rPr lang="en-GB" noProof="0" dirty="0"/>
            </a:br>
            <a:r>
              <a:rPr lang="en-GB" noProof="0" dirty="0"/>
              <a:t>right mouse click on picture + „change picture“ </a:t>
            </a:r>
            <a:br>
              <a:rPr lang="en-GB" noProof="0" dirty="0"/>
            </a:br>
            <a:r>
              <a:rPr lang="en-GB" noProof="0" dirty="0"/>
              <a:t>or by deleting picture + resetting slide</a:t>
            </a:r>
          </a:p>
        </p:txBody>
      </p:sp>
      <p:sp>
        <p:nvSpPr>
          <p:cNvPr id="8" name="Date Placeholder 7"/>
          <p:cNvSpPr>
            <a:spLocks noGrp="1"/>
          </p:cNvSpPr>
          <p:nvPr>
            <p:ph type="dt" sz="half" idx="18"/>
          </p:nvPr>
        </p:nvSpPr>
        <p:spPr bwMode="invGray"/>
        <p:txBody>
          <a:bodyPr/>
          <a:lstStyle/>
          <a:p>
            <a:fld id="{414CCF51-8078-42ED-9407-7F055975162E}" type="datetime1">
              <a:rPr lang="en-GB" smtClean="0">
                <a:solidFill>
                  <a:prstClr val="black"/>
                </a:solidFill>
              </a:rPr>
              <a:pPr/>
              <a:t>21/07/2018</a:t>
            </a:fld>
            <a:endParaRPr lang="en-GB" dirty="0">
              <a:solidFill>
                <a:prstClr val="black"/>
              </a:solidFill>
            </a:endParaRPr>
          </a:p>
        </p:txBody>
      </p:sp>
      <p:sp>
        <p:nvSpPr>
          <p:cNvPr id="9" name="Footer Placeholder 8"/>
          <p:cNvSpPr>
            <a:spLocks noGrp="1"/>
          </p:cNvSpPr>
          <p:nvPr>
            <p:ph type="ftr" sz="quarter" idx="19"/>
          </p:nvPr>
        </p:nvSpPr>
        <p:spPr bwMode="invGray"/>
        <p:txBody>
          <a:bodyPr/>
          <a:lstStyle/>
          <a:p>
            <a:r>
              <a:rPr lang="en-GB" dirty="0">
                <a:solidFill>
                  <a:prstClr val="black"/>
                </a:solidFill>
              </a:rPr>
              <a:t>|     Title of the presentation</a:t>
            </a:r>
          </a:p>
        </p:txBody>
      </p:sp>
      <p:sp>
        <p:nvSpPr>
          <p:cNvPr id="10" name="Slide Number Placeholder 9"/>
          <p:cNvSpPr>
            <a:spLocks noGrp="1"/>
          </p:cNvSpPr>
          <p:nvPr>
            <p:ph type="sldNum" sz="quarter" idx="20"/>
          </p:nvPr>
        </p:nvSpPr>
        <p:spPr bwMode="invGray"/>
        <p:txBody>
          <a:bodyPr/>
          <a:lstStyle/>
          <a:p>
            <a:fld id="{A74CE0EA-F3B5-4684-BA10-C594598FDB9C}" type="slidenum">
              <a:rPr lang="en-GB" smtClean="0">
                <a:solidFill>
                  <a:prstClr val="black"/>
                </a:solidFill>
              </a:rPr>
              <a:pPr/>
              <a:t>‹#›</a:t>
            </a:fld>
            <a:endParaRPr lang="en-GB" dirty="0">
              <a:solidFill>
                <a:prstClr val="black"/>
              </a:solidFill>
            </a:endParaRPr>
          </a:p>
        </p:txBody>
      </p:sp>
      <p:sp>
        <p:nvSpPr>
          <p:cNvPr id="23" name="Text Placeholder 7"/>
          <p:cNvSpPr>
            <a:spLocks noGrp="1"/>
          </p:cNvSpPr>
          <p:nvPr>
            <p:ph type="body" sz="quarter" idx="21" hasCustomPrompt="1"/>
          </p:nvPr>
        </p:nvSpPr>
        <p:spPr bwMode="invGray">
          <a:xfrm>
            <a:off x="360000" y="6293660"/>
            <a:ext cx="8419774" cy="208579"/>
          </a:xfrm>
        </p:spPr>
        <p:txBody>
          <a:bodyPr anchor="t">
            <a:normAutofit/>
          </a:bodyPr>
          <a:lstStyle>
            <a:lvl1pPr>
              <a:defRPr sz="800" b="0">
                <a:solidFill>
                  <a:schemeClr val="tx1"/>
                </a:solidFill>
                <a:latin typeface="+mn-lt"/>
              </a:defRPr>
            </a:lvl1pPr>
          </a:lstStyle>
          <a:p>
            <a:pPr lvl="0"/>
            <a:r>
              <a:rPr lang="en-GB" noProof="0"/>
              <a:t>Source:</a:t>
            </a:r>
          </a:p>
        </p:txBody>
      </p:sp>
      <p:sp>
        <p:nvSpPr>
          <p:cNvPr id="15" name="Title 14"/>
          <p:cNvSpPr>
            <a:spLocks noGrp="1"/>
          </p:cNvSpPr>
          <p:nvPr>
            <p:ph type="title"/>
          </p:nvPr>
        </p:nvSpPr>
        <p:spPr bwMode="invGray"/>
        <p:txBody>
          <a:bodyPr/>
          <a:lstStyle/>
          <a:p>
            <a:r>
              <a:rPr lang="en-GB" noProof="0"/>
              <a:t>Click to edit Master title style</a:t>
            </a:r>
          </a:p>
        </p:txBody>
      </p:sp>
      <p:sp>
        <p:nvSpPr>
          <p:cNvPr id="16" name="Text Placeholder 7"/>
          <p:cNvSpPr>
            <a:spLocks noGrp="1"/>
          </p:cNvSpPr>
          <p:nvPr>
            <p:ph type="body" sz="quarter" idx="13" hasCustomPrompt="1"/>
          </p:nvPr>
        </p:nvSpPr>
        <p:spPr bwMode="invGray">
          <a:xfrm>
            <a:off x="360364" y="1188012"/>
            <a:ext cx="6120000" cy="288925"/>
          </a:xfrm>
        </p:spPr>
        <p:txBody>
          <a:bodyPr lIns="18000" anchor="ctr">
            <a:normAutofit/>
          </a:bodyPr>
          <a:lstStyle>
            <a:lvl1pPr>
              <a:defRPr sz="1600" b="0">
                <a:solidFill>
                  <a:schemeClr val="tx1"/>
                </a:solidFill>
                <a:latin typeface="+mj-lt"/>
              </a:defRPr>
            </a:lvl1pPr>
          </a:lstStyle>
          <a:p>
            <a:pPr lvl="0"/>
            <a:r>
              <a:rPr lang="en-GB" noProof="0"/>
              <a:t>One line Subtitle (optional)</a:t>
            </a:r>
          </a:p>
        </p:txBody>
      </p:sp>
    </p:spTree>
    <p:extLst>
      <p:ext uri="{BB962C8B-B14F-4D97-AF65-F5344CB8AC3E}">
        <p14:creationId xmlns:p14="http://schemas.microsoft.com/office/powerpoint/2010/main" val="432105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Quotation blue">
    <p:spTree>
      <p:nvGrpSpPr>
        <p:cNvPr id="1" name=""/>
        <p:cNvGrpSpPr/>
        <p:nvPr/>
      </p:nvGrpSpPr>
      <p:grpSpPr>
        <a:xfrm>
          <a:off x="0" y="0"/>
          <a:ext cx="0" cy="0"/>
          <a:chOff x="0" y="0"/>
          <a:chExt cx="0" cy="0"/>
        </a:xfrm>
      </p:grpSpPr>
      <p:sp>
        <p:nvSpPr>
          <p:cNvPr id="4" name="Content Placeholder 3"/>
          <p:cNvSpPr>
            <a:spLocks noGrp="1"/>
          </p:cNvSpPr>
          <p:nvPr>
            <p:ph sz="half" idx="2"/>
          </p:nvPr>
        </p:nvSpPr>
        <p:spPr bwMode="invGray">
          <a:xfrm>
            <a:off x="4675773" y="1800000"/>
            <a:ext cx="4104000" cy="4237200"/>
          </a:xfrm>
          <a:solidFill>
            <a:srgbClr val="009CDE"/>
          </a:solidFill>
        </p:spPr>
        <p:txBody>
          <a:bodyPr lIns="144000" tIns="144000" rIns="144000" bIns="144000"/>
          <a:lstStyle>
            <a:lvl1pPr>
              <a:defRPr sz="1400" b="1">
                <a:solidFill>
                  <a:schemeClr val="bg1"/>
                </a:solidFill>
                <a:latin typeface="+mn-lt"/>
              </a:defRPr>
            </a:lvl1pPr>
            <a:lvl2pPr>
              <a:buClr>
                <a:schemeClr val="bg1"/>
              </a:buClr>
              <a:defRPr sz="1400">
                <a:solidFill>
                  <a:schemeClr val="bg1"/>
                </a:solidFill>
                <a:latin typeface="+mn-lt"/>
              </a:defRPr>
            </a:lvl2pPr>
            <a:lvl3pPr>
              <a:buClr>
                <a:schemeClr val="bg1"/>
              </a:buClr>
              <a:defRPr sz="1400">
                <a:solidFill>
                  <a:schemeClr val="bg1"/>
                </a:solidFill>
                <a:latin typeface="+mn-lt"/>
              </a:defRPr>
            </a:lvl3pPr>
            <a:lvl4pPr>
              <a:buClr>
                <a:schemeClr val="bg1"/>
              </a:buClr>
              <a:defRPr sz="1400">
                <a:solidFill>
                  <a:schemeClr val="bg1"/>
                </a:solidFill>
                <a:latin typeface="+mn-lt"/>
              </a:defRPr>
            </a:lvl4pPr>
            <a:lvl5pPr>
              <a:buClr>
                <a:schemeClr val="bg1"/>
              </a:buClr>
              <a:defRPr sz="1400">
                <a:solidFill>
                  <a:schemeClr val="bg1"/>
                </a:solidFill>
                <a:latin typeface="+mn-lt"/>
              </a:defRPr>
            </a:lvl5p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Picture Placeholder 5"/>
          <p:cNvSpPr>
            <a:spLocks noGrp="1"/>
          </p:cNvSpPr>
          <p:nvPr>
            <p:ph type="pic" sz="quarter" idx="17" hasCustomPrompt="1"/>
          </p:nvPr>
        </p:nvSpPr>
        <p:spPr bwMode="invGray">
          <a:xfrm>
            <a:off x="359999" y="1800000"/>
            <a:ext cx="4104000" cy="4237200"/>
          </a:xfrm>
          <a:solidFill>
            <a:schemeClr val="bg1">
              <a:lumMod val="85000"/>
            </a:schemeClr>
          </a:solidFill>
        </p:spPr>
        <p:txBody>
          <a:bodyPr bIns="1980000" anchor="ctr"/>
          <a:lstStyle>
            <a:lvl1pPr marL="0" marR="0" indent="0" algn="ctr" defTabSz="914400" rtl="0" eaLnBrk="1" fontAlgn="auto" latinLnBrk="0" hangingPunct="1">
              <a:lnSpc>
                <a:spcPct val="110000"/>
              </a:lnSpc>
              <a:spcBef>
                <a:spcPts val="1000"/>
              </a:spcBef>
              <a:spcAft>
                <a:spcPts val="600"/>
              </a:spcAft>
              <a:buClr>
                <a:schemeClr val="tx1"/>
              </a:buClr>
              <a:buSzPct val="80000"/>
              <a:buFontTx/>
              <a:buNone/>
              <a:tabLst/>
              <a:defRPr sz="1400">
                <a:solidFill>
                  <a:schemeClr val="bg1"/>
                </a:solidFill>
              </a:defRPr>
            </a:lvl1pPr>
          </a:lstStyle>
          <a:p>
            <a:pPr marL="0" marR="0" lvl="0" indent="0" algn="ctr" defTabSz="914400" rtl="0" eaLnBrk="1" fontAlgn="auto" latinLnBrk="0" hangingPunct="1">
              <a:lnSpc>
                <a:spcPct val="110000"/>
              </a:lnSpc>
              <a:spcBef>
                <a:spcPts val="1000"/>
              </a:spcBef>
              <a:spcAft>
                <a:spcPts val="600"/>
              </a:spcAft>
              <a:buClr>
                <a:schemeClr val="tx1"/>
              </a:buClr>
              <a:buSzPct val="80000"/>
              <a:buFontTx/>
              <a:buNone/>
              <a:tabLst/>
              <a:defRPr/>
            </a:pPr>
            <a:r>
              <a:rPr lang="en-GB" noProof="0" dirty="0"/>
              <a:t>Click on Icon to add picture</a:t>
            </a:r>
            <a:br>
              <a:rPr lang="en-GB" noProof="0" dirty="0"/>
            </a:br>
            <a:r>
              <a:rPr lang="en-GB" noProof="0" dirty="0"/>
              <a:t>Change picture either by</a:t>
            </a:r>
            <a:br>
              <a:rPr lang="en-GB" noProof="0" dirty="0"/>
            </a:br>
            <a:r>
              <a:rPr lang="en-GB" noProof="0" dirty="0"/>
              <a:t>right mouse click on picture + „change picture“ </a:t>
            </a:r>
            <a:br>
              <a:rPr lang="en-GB" noProof="0" dirty="0"/>
            </a:br>
            <a:r>
              <a:rPr lang="en-GB" noProof="0" dirty="0"/>
              <a:t>or by deleting picture + resetting slide</a:t>
            </a:r>
          </a:p>
        </p:txBody>
      </p:sp>
      <p:sp>
        <p:nvSpPr>
          <p:cNvPr id="8" name="Date Placeholder 7"/>
          <p:cNvSpPr>
            <a:spLocks noGrp="1"/>
          </p:cNvSpPr>
          <p:nvPr>
            <p:ph type="dt" sz="half" idx="18"/>
          </p:nvPr>
        </p:nvSpPr>
        <p:spPr bwMode="invGray"/>
        <p:txBody>
          <a:bodyPr/>
          <a:lstStyle/>
          <a:p>
            <a:fld id="{B5CB8422-2CBD-43EC-AF21-8B33A2ACAA82}" type="datetime1">
              <a:rPr lang="en-GB" smtClean="0">
                <a:solidFill>
                  <a:prstClr val="black"/>
                </a:solidFill>
              </a:rPr>
              <a:pPr/>
              <a:t>21/07/2018</a:t>
            </a:fld>
            <a:endParaRPr lang="en-GB" dirty="0">
              <a:solidFill>
                <a:prstClr val="black"/>
              </a:solidFill>
            </a:endParaRPr>
          </a:p>
        </p:txBody>
      </p:sp>
      <p:sp>
        <p:nvSpPr>
          <p:cNvPr id="9" name="Footer Placeholder 8"/>
          <p:cNvSpPr>
            <a:spLocks noGrp="1"/>
          </p:cNvSpPr>
          <p:nvPr>
            <p:ph type="ftr" sz="quarter" idx="19"/>
          </p:nvPr>
        </p:nvSpPr>
        <p:spPr bwMode="invGray"/>
        <p:txBody>
          <a:bodyPr/>
          <a:lstStyle/>
          <a:p>
            <a:r>
              <a:rPr lang="en-GB" dirty="0">
                <a:solidFill>
                  <a:prstClr val="black"/>
                </a:solidFill>
              </a:rPr>
              <a:t>|     Title of the presentation</a:t>
            </a:r>
          </a:p>
        </p:txBody>
      </p:sp>
      <p:sp>
        <p:nvSpPr>
          <p:cNvPr id="10" name="Slide Number Placeholder 9"/>
          <p:cNvSpPr>
            <a:spLocks noGrp="1"/>
          </p:cNvSpPr>
          <p:nvPr>
            <p:ph type="sldNum" sz="quarter" idx="20"/>
          </p:nvPr>
        </p:nvSpPr>
        <p:spPr bwMode="invGray"/>
        <p:txBody>
          <a:bodyPr/>
          <a:lstStyle/>
          <a:p>
            <a:fld id="{A74CE0EA-F3B5-4684-BA10-C594598FDB9C}" type="slidenum">
              <a:rPr lang="en-GB" smtClean="0">
                <a:solidFill>
                  <a:prstClr val="black"/>
                </a:solidFill>
              </a:rPr>
              <a:pPr/>
              <a:t>‹#›</a:t>
            </a:fld>
            <a:endParaRPr lang="en-GB" dirty="0">
              <a:solidFill>
                <a:prstClr val="black"/>
              </a:solidFill>
            </a:endParaRPr>
          </a:p>
        </p:txBody>
      </p:sp>
      <p:sp>
        <p:nvSpPr>
          <p:cNvPr id="23" name="Text Placeholder 7"/>
          <p:cNvSpPr>
            <a:spLocks noGrp="1"/>
          </p:cNvSpPr>
          <p:nvPr>
            <p:ph type="body" sz="quarter" idx="21" hasCustomPrompt="1"/>
          </p:nvPr>
        </p:nvSpPr>
        <p:spPr bwMode="invGray">
          <a:xfrm>
            <a:off x="360000" y="6293660"/>
            <a:ext cx="8419774" cy="208579"/>
          </a:xfrm>
        </p:spPr>
        <p:txBody>
          <a:bodyPr anchor="t">
            <a:normAutofit/>
          </a:bodyPr>
          <a:lstStyle>
            <a:lvl1pPr>
              <a:defRPr sz="800" b="0">
                <a:solidFill>
                  <a:schemeClr val="tx1"/>
                </a:solidFill>
                <a:latin typeface="+mn-lt"/>
              </a:defRPr>
            </a:lvl1pPr>
          </a:lstStyle>
          <a:p>
            <a:pPr lvl="0"/>
            <a:r>
              <a:rPr lang="en-GB" noProof="0"/>
              <a:t>Source:</a:t>
            </a:r>
          </a:p>
        </p:txBody>
      </p:sp>
      <p:sp>
        <p:nvSpPr>
          <p:cNvPr id="15" name="Title 14"/>
          <p:cNvSpPr>
            <a:spLocks noGrp="1"/>
          </p:cNvSpPr>
          <p:nvPr>
            <p:ph type="title"/>
          </p:nvPr>
        </p:nvSpPr>
        <p:spPr bwMode="invGray"/>
        <p:txBody>
          <a:bodyPr/>
          <a:lstStyle/>
          <a:p>
            <a:r>
              <a:rPr lang="en-GB" noProof="0"/>
              <a:t>Click to edit Master title style</a:t>
            </a:r>
          </a:p>
        </p:txBody>
      </p:sp>
      <p:sp>
        <p:nvSpPr>
          <p:cNvPr id="16" name="Text Placeholder 7"/>
          <p:cNvSpPr>
            <a:spLocks noGrp="1"/>
          </p:cNvSpPr>
          <p:nvPr>
            <p:ph type="body" sz="quarter" idx="13" hasCustomPrompt="1"/>
          </p:nvPr>
        </p:nvSpPr>
        <p:spPr bwMode="invGray">
          <a:xfrm>
            <a:off x="360364" y="1188012"/>
            <a:ext cx="6120000" cy="288925"/>
          </a:xfrm>
        </p:spPr>
        <p:txBody>
          <a:bodyPr lIns="18000" anchor="ctr">
            <a:normAutofit/>
          </a:bodyPr>
          <a:lstStyle>
            <a:lvl1pPr>
              <a:defRPr sz="1600" b="0">
                <a:solidFill>
                  <a:schemeClr val="tx1"/>
                </a:solidFill>
                <a:latin typeface="+mj-lt"/>
              </a:defRPr>
            </a:lvl1pPr>
          </a:lstStyle>
          <a:p>
            <a:pPr lvl="0"/>
            <a:r>
              <a:rPr lang="en-GB" noProof="0"/>
              <a:t>One line Subtitle (optional)</a:t>
            </a:r>
          </a:p>
        </p:txBody>
      </p:sp>
    </p:spTree>
    <p:extLst>
      <p:ext uri="{BB962C8B-B14F-4D97-AF65-F5344CB8AC3E}">
        <p14:creationId xmlns:p14="http://schemas.microsoft.com/office/powerpoint/2010/main" val="64074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292929"/>
                </a:solidFill>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8CCA8E6-CEC5-45FF-98B5-E905FFFC0B76}" type="datetimeFigureOut">
              <a:rPr lang="en-GB" smtClean="0"/>
              <a:t>21/07/2018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1FD808-2AEB-40B8-B497-27FFE8CDA0F6}" type="slidenum">
              <a:rPr lang="en-GB" smtClean="0"/>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Large Image blue">
    <p:spTree>
      <p:nvGrpSpPr>
        <p:cNvPr id="1" name=""/>
        <p:cNvGrpSpPr/>
        <p:nvPr/>
      </p:nvGrpSpPr>
      <p:grpSpPr>
        <a:xfrm>
          <a:off x="0" y="0"/>
          <a:ext cx="0" cy="0"/>
          <a:chOff x="0" y="0"/>
          <a:chExt cx="0" cy="0"/>
        </a:xfrm>
      </p:grpSpPr>
      <p:sp>
        <p:nvSpPr>
          <p:cNvPr id="6" name="Picture Placeholder 5"/>
          <p:cNvSpPr>
            <a:spLocks noGrp="1"/>
          </p:cNvSpPr>
          <p:nvPr>
            <p:ph type="pic" sz="quarter" idx="17" hasCustomPrompt="1"/>
          </p:nvPr>
        </p:nvSpPr>
        <p:spPr bwMode="invGray">
          <a:xfrm>
            <a:off x="359999" y="1800000"/>
            <a:ext cx="8419773" cy="4237200"/>
          </a:xfrm>
          <a:solidFill>
            <a:schemeClr val="bg1">
              <a:lumMod val="85000"/>
            </a:schemeClr>
          </a:solidFill>
        </p:spPr>
        <p:txBody>
          <a:bodyPr bIns="1980000" anchor="ctr"/>
          <a:lstStyle>
            <a:lvl1pPr marL="0" marR="0" indent="0" algn="ctr" defTabSz="914400" rtl="0" eaLnBrk="1" fontAlgn="auto" latinLnBrk="0" hangingPunct="1">
              <a:lnSpc>
                <a:spcPct val="110000"/>
              </a:lnSpc>
              <a:spcBef>
                <a:spcPts val="1000"/>
              </a:spcBef>
              <a:spcAft>
                <a:spcPts val="600"/>
              </a:spcAft>
              <a:buClr>
                <a:schemeClr val="tx1"/>
              </a:buClr>
              <a:buSzPct val="80000"/>
              <a:buFontTx/>
              <a:buNone/>
              <a:tabLst/>
              <a:defRPr sz="1400">
                <a:solidFill>
                  <a:schemeClr val="bg1"/>
                </a:solidFill>
              </a:defRPr>
            </a:lvl1pPr>
          </a:lstStyle>
          <a:p>
            <a:pPr marL="0" marR="0" lvl="0" indent="0" algn="ctr" defTabSz="914400" rtl="0" eaLnBrk="1" fontAlgn="auto" latinLnBrk="0" hangingPunct="1">
              <a:lnSpc>
                <a:spcPct val="110000"/>
              </a:lnSpc>
              <a:spcBef>
                <a:spcPts val="1000"/>
              </a:spcBef>
              <a:spcAft>
                <a:spcPts val="600"/>
              </a:spcAft>
              <a:buClr>
                <a:schemeClr val="tx1"/>
              </a:buClr>
              <a:buSzPct val="80000"/>
              <a:buFontTx/>
              <a:buNone/>
              <a:tabLst/>
              <a:defRPr/>
            </a:pPr>
            <a:r>
              <a:rPr lang="en-GB" noProof="0" dirty="0"/>
              <a:t>Click on Icon to add picture</a:t>
            </a:r>
            <a:br>
              <a:rPr lang="en-GB" noProof="0" dirty="0"/>
            </a:br>
            <a:r>
              <a:rPr lang="en-GB" noProof="0" dirty="0"/>
              <a:t>Change picture either by</a:t>
            </a:r>
            <a:br>
              <a:rPr lang="en-GB" noProof="0" dirty="0"/>
            </a:br>
            <a:r>
              <a:rPr lang="en-GB" noProof="0" dirty="0"/>
              <a:t>right mouse click on picture + „change picture“ </a:t>
            </a:r>
            <a:br>
              <a:rPr lang="en-GB" noProof="0" dirty="0"/>
            </a:br>
            <a:r>
              <a:rPr lang="en-GB" noProof="0" dirty="0"/>
              <a:t>or by deleting picture + resetting slide</a:t>
            </a:r>
          </a:p>
        </p:txBody>
      </p:sp>
      <p:sp>
        <p:nvSpPr>
          <p:cNvPr id="3" name="Date Placeholder 2"/>
          <p:cNvSpPr>
            <a:spLocks noGrp="1"/>
          </p:cNvSpPr>
          <p:nvPr>
            <p:ph type="dt" sz="half" idx="18"/>
          </p:nvPr>
        </p:nvSpPr>
        <p:spPr bwMode="invGray"/>
        <p:txBody>
          <a:bodyPr/>
          <a:lstStyle/>
          <a:p>
            <a:fld id="{6C135116-9A9A-47DA-A114-676E0C1FD8BF}" type="datetime1">
              <a:rPr lang="en-GB" smtClean="0">
                <a:solidFill>
                  <a:prstClr val="black"/>
                </a:solidFill>
              </a:rPr>
              <a:pPr/>
              <a:t>21/07/2018</a:t>
            </a:fld>
            <a:endParaRPr lang="en-GB" dirty="0">
              <a:solidFill>
                <a:prstClr val="black"/>
              </a:solidFill>
            </a:endParaRPr>
          </a:p>
        </p:txBody>
      </p:sp>
      <p:sp>
        <p:nvSpPr>
          <p:cNvPr id="4" name="Footer Placeholder 3"/>
          <p:cNvSpPr>
            <a:spLocks noGrp="1"/>
          </p:cNvSpPr>
          <p:nvPr>
            <p:ph type="ftr" sz="quarter" idx="19"/>
          </p:nvPr>
        </p:nvSpPr>
        <p:spPr bwMode="invGray"/>
        <p:txBody>
          <a:bodyPr/>
          <a:lstStyle/>
          <a:p>
            <a:r>
              <a:rPr lang="en-GB" dirty="0">
                <a:solidFill>
                  <a:prstClr val="black"/>
                </a:solidFill>
              </a:rPr>
              <a:t>|     Title of the presentation</a:t>
            </a:r>
          </a:p>
        </p:txBody>
      </p:sp>
      <p:sp>
        <p:nvSpPr>
          <p:cNvPr id="5" name="Slide Number Placeholder 4"/>
          <p:cNvSpPr>
            <a:spLocks noGrp="1"/>
          </p:cNvSpPr>
          <p:nvPr>
            <p:ph type="sldNum" sz="quarter" idx="20"/>
          </p:nvPr>
        </p:nvSpPr>
        <p:spPr bwMode="invGray"/>
        <p:txBody>
          <a:bodyPr/>
          <a:lstStyle/>
          <a:p>
            <a:fld id="{A74CE0EA-F3B5-4684-BA10-C594598FDB9C}" type="slidenum">
              <a:rPr lang="en-GB" smtClean="0">
                <a:solidFill>
                  <a:prstClr val="black"/>
                </a:solidFill>
              </a:rPr>
              <a:pPr/>
              <a:t>‹#›</a:t>
            </a:fld>
            <a:endParaRPr lang="en-GB" dirty="0">
              <a:solidFill>
                <a:prstClr val="black"/>
              </a:solidFill>
            </a:endParaRPr>
          </a:p>
        </p:txBody>
      </p:sp>
      <p:sp>
        <p:nvSpPr>
          <p:cNvPr id="16" name="Text Placeholder 7"/>
          <p:cNvSpPr>
            <a:spLocks noGrp="1"/>
          </p:cNvSpPr>
          <p:nvPr>
            <p:ph type="body" sz="quarter" idx="21" hasCustomPrompt="1"/>
          </p:nvPr>
        </p:nvSpPr>
        <p:spPr bwMode="invGray">
          <a:xfrm>
            <a:off x="360000" y="6293660"/>
            <a:ext cx="8419774" cy="208579"/>
          </a:xfrm>
        </p:spPr>
        <p:txBody>
          <a:bodyPr anchor="t">
            <a:normAutofit/>
          </a:bodyPr>
          <a:lstStyle>
            <a:lvl1pPr>
              <a:defRPr sz="800" b="0">
                <a:solidFill>
                  <a:schemeClr val="tx1"/>
                </a:solidFill>
                <a:latin typeface="+mn-lt"/>
              </a:defRPr>
            </a:lvl1pPr>
          </a:lstStyle>
          <a:p>
            <a:pPr lvl="0"/>
            <a:r>
              <a:rPr lang="en-GB" noProof="0"/>
              <a:t>Source:</a:t>
            </a:r>
          </a:p>
        </p:txBody>
      </p:sp>
      <p:sp>
        <p:nvSpPr>
          <p:cNvPr id="7" name="Title 6"/>
          <p:cNvSpPr>
            <a:spLocks noGrp="1"/>
          </p:cNvSpPr>
          <p:nvPr>
            <p:ph type="title"/>
          </p:nvPr>
        </p:nvSpPr>
        <p:spPr bwMode="invGray"/>
        <p:txBody>
          <a:bodyPr/>
          <a:lstStyle/>
          <a:p>
            <a:r>
              <a:rPr lang="en-GB" noProof="0"/>
              <a:t>Click to edit Master title style</a:t>
            </a:r>
          </a:p>
        </p:txBody>
      </p:sp>
      <p:sp>
        <p:nvSpPr>
          <p:cNvPr id="14" name="Text Placeholder 7"/>
          <p:cNvSpPr>
            <a:spLocks noGrp="1"/>
          </p:cNvSpPr>
          <p:nvPr>
            <p:ph type="body" sz="quarter" idx="13" hasCustomPrompt="1"/>
          </p:nvPr>
        </p:nvSpPr>
        <p:spPr bwMode="invGray">
          <a:xfrm>
            <a:off x="360364" y="1188012"/>
            <a:ext cx="6120000" cy="288925"/>
          </a:xfrm>
        </p:spPr>
        <p:txBody>
          <a:bodyPr lIns="18000" anchor="ctr">
            <a:normAutofit/>
          </a:bodyPr>
          <a:lstStyle>
            <a:lvl1pPr>
              <a:defRPr sz="1600" b="0">
                <a:solidFill>
                  <a:schemeClr val="tx1"/>
                </a:solidFill>
                <a:latin typeface="+mj-lt"/>
              </a:defRPr>
            </a:lvl1pPr>
          </a:lstStyle>
          <a:p>
            <a:pPr lvl="0"/>
            <a:r>
              <a:rPr lang="en-GB" noProof="0"/>
              <a:t>One line Subtitle (optional)</a:t>
            </a:r>
          </a:p>
        </p:txBody>
      </p:sp>
    </p:spTree>
    <p:extLst>
      <p:ext uri="{BB962C8B-B14F-4D97-AF65-F5344CB8AC3E}">
        <p14:creationId xmlns:p14="http://schemas.microsoft.com/office/powerpoint/2010/main" val="17188510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pter Intro large Text blue">
    <p:spTree>
      <p:nvGrpSpPr>
        <p:cNvPr id="1" name=""/>
        <p:cNvGrpSpPr/>
        <p:nvPr/>
      </p:nvGrpSpPr>
      <p:grpSpPr>
        <a:xfrm>
          <a:off x="0" y="0"/>
          <a:ext cx="0" cy="0"/>
          <a:chOff x="0" y="0"/>
          <a:chExt cx="0" cy="0"/>
        </a:xfrm>
      </p:grpSpPr>
      <p:sp>
        <p:nvSpPr>
          <p:cNvPr id="18" name="Date Placeholder 17"/>
          <p:cNvSpPr>
            <a:spLocks noGrp="1"/>
          </p:cNvSpPr>
          <p:nvPr>
            <p:ph type="dt" sz="half" idx="14"/>
          </p:nvPr>
        </p:nvSpPr>
        <p:spPr bwMode="invGray">
          <a:noFill/>
        </p:spPr>
        <p:txBody>
          <a:bodyPr/>
          <a:lstStyle>
            <a:lvl1pPr>
              <a:defRPr>
                <a:solidFill>
                  <a:schemeClr val="tx1"/>
                </a:solidFill>
              </a:defRPr>
            </a:lvl1pPr>
          </a:lstStyle>
          <a:p>
            <a:fld id="{AD0CC27D-0020-48D4-9B6C-9E6EA0640D93}" type="datetime1">
              <a:rPr lang="en-GB" smtClean="0">
                <a:solidFill>
                  <a:prstClr val="black"/>
                </a:solidFill>
              </a:rPr>
              <a:pPr/>
              <a:t>21/07/2018</a:t>
            </a:fld>
            <a:endParaRPr lang="en-GB" dirty="0">
              <a:solidFill>
                <a:prstClr val="black"/>
              </a:solidFill>
            </a:endParaRPr>
          </a:p>
        </p:txBody>
      </p:sp>
      <p:sp>
        <p:nvSpPr>
          <p:cNvPr id="19" name="Footer Placeholder 18"/>
          <p:cNvSpPr>
            <a:spLocks noGrp="1"/>
          </p:cNvSpPr>
          <p:nvPr>
            <p:ph type="ftr" sz="quarter" idx="15"/>
          </p:nvPr>
        </p:nvSpPr>
        <p:spPr bwMode="invGray">
          <a:noFill/>
        </p:spPr>
        <p:txBody>
          <a:bodyPr/>
          <a:lstStyle/>
          <a:p>
            <a:r>
              <a:rPr lang="en-GB" dirty="0">
                <a:solidFill>
                  <a:prstClr val="black"/>
                </a:solidFill>
              </a:rPr>
              <a:t>|     Title of the presentation</a:t>
            </a:r>
          </a:p>
        </p:txBody>
      </p:sp>
      <p:sp>
        <p:nvSpPr>
          <p:cNvPr id="20" name="Slide Number Placeholder 19"/>
          <p:cNvSpPr>
            <a:spLocks noGrp="1"/>
          </p:cNvSpPr>
          <p:nvPr>
            <p:ph type="sldNum" sz="quarter" idx="16"/>
          </p:nvPr>
        </p:nvSpPr>
        <p:spPr bwMode="invGray">
          <a:noFill/>
        </p:spPr>
        <p:txBody>
          <a:bodyPr/>
          <a:lstStyle/>
          <a:p>
            <a:fld id="{A74CE0EA-F3B5-4684-BA10-C594598FDB9C}" type="slidenum">
              <a:rPr lang="en-GB" smtClean="0">
                <a:solidFill>
                  <a:prstClr val="black"/>
                </a:solidFill>
              </a:rPr>
              <a:pPr/>
              <a:t>‹#›</a:t>
            </a:fld>
            <a:endParaRPr lang="en-GB" dirty="0">
              <a:solidFill>
                <a:prstClr val="black"/>
              </a:solidFill>
            </a:endParaRPr>
          </a:p>
        </p:txBody>
      </p:sp>
      <p:sp>
        <p:nvSpPr>
          <p:cNvPr id="17" name="Text Placeholder 7"/>
          <p:cNvSpPr>
            <a:spLocks noGrp="1"/>
          </p:cNvSpPr>
          <p:nvPr>
            <p:ph type="body" sz="quarter" idx="21" hasCustomPrompt="1"/>
          </p:nvPr>
        </p:nvSpPr>
        <p:spPr bwMode="invGray">
          <a:xfrm>
            <a:off x="360000" y="6293660"/>
            <a:ext cx="8419774" cy="208579"/>
          </a:xfrm>
          <a:noFill/>
        </p:spPr>
        <p:txBody>
          <a:bodyPr anchor="t">
            <a:normAutofit/>
          </a:bodyPr>
          <a:lstStyle>
            <a:lvl1pPr>
              <a:defRPr sz="800" b="0">
                <a:solidFill>
                  <a:schemeClr val="tx1"/>
                </a:solidFill>
                <a:latin typeface="+mn-lt"/>
              </a:defRPr>
            </a:lvl1pPr>
          </a:lstStyle>
          <a:p>
            <a:pPr lvl="0"/>
            <a:r>
              <a:rPr lang="en-GB" noProof="0"/>
              <a:t>Source:</a:t>
            </a:r>
          </a:p>
        </p:txBody>
      </p:sp>
      <p:sp>
        <p:nvSpPr>
          <p:cNvPr id="4" name="Title 3"/>
          <p:cNvSpPr>
            <a:spLocks noGrp="1"/>
          </p:cNvSpPr>
          <p:nvPr>
            <p:ph type="title"/>
          </p:nvPr>
        </p:nvSpPr>
        <p:spPr bwMode="invGray">
          <a:noFill/>
        </p:spPr>
        <p:txBody>
          <a:bodyPr/>
          <a:lstStyle/>
          <a:p>
            <a:r>
              <a:rPr lang="en-GB" noProof="0" dirty="0"/>
              <a:t>Click to edit Master title style</a:t>
            </a:r>
          </a:p>
        </p:txBody>
      </p:sp>
      <p:sp>
        <p:nvSpPr>
          <p:cNvPr id="15" name="Text Placeholder 7"/>
          <p:cNvSpPr>
            <a:spLocks noGrp="1"/>
          </p:cNvSpPr>
          <p:nvPr>
            <p:ph type="body" sz="quarter" idx="13" hasCustomPrompt="1"/>
          </p:nvPr>
        </p:nvSpPr>
        <p:spPr bwMode="invGray">
          <a:xfrm>
            <a:off x="360364" y="1188012"/>
            <a:ext cx="6120000" cy="288925"/>
          </a:xfrm>
        </p:spPr>
        <p:txBody>
          <a:bodyPr lIns="18000" anchor="ctr">
            <a:normAutofit/>
          </a:bodyPr>
          <a:lstStyle>
            <a:lvl1pPr>
              <a:defRPr sz="1600" b="0">
                <a:solidFill>
                  <a:schemeClr val="tx1"/>
                </a:solidFill>
                <a:latin typeface="+mj-lt"/>
              </a:defRPr>
            </a:lvl1pPr>
          </a:lstStyle>
          <a:p>
            <a:pPr lvl="0"/>
            <a:r>
              <a:rPr lang="en-GB" noProof="0"/>
              <a:t>One line Subtitle (optional)</a:t>
            </a:r>
          </a:p>
        </p:txBody>
      </p:sp>
      <p:sp>
        <p:nvSpPr>
          <p:cNvPr id="12" name="Text Placeholder 4"/>
          <p:cNvSpPr>
            <a:spLocks noGrp="1"/>
          </p:cNvSpPr>
          <p:nvPr>
            <p:ph type="body" sz="quarter" idx="18"/>
          </p:nvPr>
        </p:nvSpPr>
        <p:spPr bwMode="invGray">
          <a:xfrm>
            <a:off x="360000" y="1800000"/>
            <a:ext cx="8419774" cy="4237200"/>
          </a:xfrm>
          <a:noFill/>
        </p:spPr>
        <p:txBody>
          <a:bodyPr lIns="0" tIns="0" rIns="0" bIns="0"/>
          <a:lstStyle>
            <a:lvl1pPr>
              <a:lnSpc>
                <a:spcPct val="110000"/>
              </a:lnSpc>
              <a:defRPr sz="1400" b="1">
                <a:solidFill>
                  <a:schemeClr val="tx1"/>
                </a:solidFill>
                <a:latin typeface="+mn-lt"/>
              </a:defRPr>
            </a:lvl1pPr>
            <a:lvl2pPr>
              <a:lnSpc>
                <a:spcPct val="110000"/>
              </a:lnSpc>
              <a:defRPr sz="1400">
                <a:solidFill>
                  <a:schemeClr val="tx1"/>
                </a:solidFill>
                <a:latin typeface="+mn-lt"/>
              </a:defRPr>
            </a:lvl2pPr>
          </a:lstStyle>
          <a:p>
            <a:pPr lvl="0"/>
            <a:r>
              <a:rPr lang="en-GB" noProof="0" dirty="0"/>
              <a:t>Edit Master text styles</a:t>
            </a:r>
          </a:p>
          <a:p>
            <a:pPr lvl="1"/>
            <a:r>
              <a:rPr lang="en-GB" noProof="0" dirty="0"/>
              <a:t>Second level</a:t>
            </a:r>
          </a:p>
        </p:txBody>
      </p:sp>
    </p:spTree>
    <p:extLst>
      <p:ext uri="{BB962C8B-B14F-4D97-AF65-F5344CB8AC3E}">
        <p14:creationId xmlns:p14="http://schemas.microsoft.com/office/powerpoint/2010/main" val="40367598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Chapter Intro Image blue">
    <p:spTree>
      <p:nvGrpSpPr>
        <p:cNvPr id="1" name=""/>
        <p:cNvGrpSpPr/>
        <p:nvPr/>
      </p:nvGrpSpPr>
      <p:grpSpPr>
        <a:xfrm>
          <a:off x="0" y="0"/>
          <a:ext cx="0" cy="0"/>
          <a:chOff x="0" y="0"/>
          <a:chExt cx="0" cy="0"/>
        </a:xfrm>
      </p:grpSpPr>
      <p:sp>
        <p:nvSpPr>
          <p:cNvPr id="8" name="Picture Placeholder 5"/>
          <p:cNvSpPr>
            <a:spLocks noGrp="1"/>
          </p:cNvSpPr>
          <p:nvPr>
            <p:ph type="pic" sz="quarter" idx="17" hasCustomPrompt="1"/>
          </p:nvPr>
        </p:nvSpPr>
        <p:spPr bwMode="gray">
          <a:xfrm>
            <a:off x="0" y="0"/>
            <a:ext cx="9144000" cy="6858000"/>
          </a:xfrm>
          <a:solidFill>
            <a:schemeClr val="bg1"/>
          </a:solidFill>
        </p:spPr>
        <p:txBody>
          <a:bodyPr wrap="square" tIns="1980000" bIns="0" anchor="ctr"/>
          <a:lstStyle>
            <a:lvl1pPr marL="0" marR="0" indent="0" algn="ctr" defTabSz="914400" rtl="0" eaLnBrk="1" fontAlgn="auto" latinLnBrk="0" hangingPunct="1">
              <a:lnSpc>
                <a:spcPct val="110000"/>
              </a:lnSpc>
              <a:spcBef>
                <a:spcPts val="1000"/>
              </a:spcBef>
              <a:spcAft>
                <a:spcPts val="600"/>
              </a:spcAft>
              <a:buClr>
                <a:schemeClr val="tx1"/>
              </a:buClr>
              <a:buSzPct val="80000"/>
              <a:buFontTx/>
              <a:buNone/>
              <a:tabLst/>
              <a:defRPr sz="1400">
                <a:solidFill>
                  <a:schemeClr val="accent4"/>
                </a:solidFill>
              </a:defRPr>
            </a:lvl1pPr>
          </a:lstStyle>
          <a:p>
            <a:pPr marL="0" marR="0" lvl="0" indent="0" algn="ctr" defTabSz="914400" rtl="0" eaLnBrk="1" fontAlgn="auto" latinLnBrk="0" hangingPunct="1">
              <a:lnSpc>
                <a:spcPct val="110000"/>
              </a:lnSpc>
              <a:spcBef>
                <a:spcPts val="1000"/>
              </a:spcBef>
              <a:spcAft>
                <a:spcPts val="600"/>
              </a:spcAft>
              <a:buClr>
                <a:schemeClr val="tx1"/>
              </a:buClr>
              <a:buSzPct val="80000"/>
              <a:buFontTx/>
              <a:buNone/>
              <a:tabLst/>
              <a:defRPr/>
            </a:pPr>
            <a:r>
              <a:rPr lang="en-GB" noProof="0" dirty="0"/>
              <a:t>Click on Icon to add picture, then arrange object (send to back)</a:t>
            </a:r>
            <a:br>
              <a:rPr lang="en-GB" noProof="0" dirty="0"/>
            </a:br>
            <a:r>
              <a:rPr lang="en-GB" noProof="0" dirty="0"/>
              <a:t>Change picture either by</a:t>
            </a:r>
            <a:br>
              <a:rPr lang="en-GB" noProof="0" dirty="0"/>
            </a:br>
            <a:r>
              <a:rPr lang="en-GB" noProof="0" dirty="0"/>
              <a:t>right mouse click on picture + „change picture“ </a:t>
            </a:r>
            <a:br>
              <a:rPr lang="en-GB" noProof="0" dirty="0"/>
            </a:br>
            <a:r>
              <a:rPr lang="en-GB" noProof="0" dirty="0"/>
              <a:t>or by deleting picture + resetting slide</a:t>
            </a:r>
          </a:p>
        </p:txBody>
      </p:sp>
      <p:sp>
        <p:nvSpPr>
          <p:cNvPr id="9" name="Text Placeholder 4"/>
          <p:cNvSpPr>
            <a:spLocks noGrp="1"/>
          </p:cNvSpPr>
          <p:nvPr>
            <p:ph type="body" sz="quarter" idx="18"/>
          </p:nvPr>
        </p:nvSpPr>
        <p:spPr bwMode="gray">
          <a:xfrm>
            <a:off x="2" y="1800000"/>
            <a:ext cx="3209925" cy="1649446"/>
          </a:xfrm>
          <a:solidFill>
            <a:schemeClr val="tx2">
              <a:alpha val="90000"/>
            </a:schemeClr>
          </a:solidFill>
        </p:spPr>
        <p:txBody>
          <a:bodyPr lIns="468000" tIns="180000" rIns="360000" bIns="180000">
            <a:noAutofit/>
          </a:bodyPr>
          <a:lstStyle>
            <a:lvl1pPr>
              <a:defRPr sz="2800" b="1">
                <a:solidFill>
                  <a:schemeClr val="bg1"/>
                </a:solidFill>
                <a:latin typeface="+mj-lt"/>
              </a:defRPr>
            </a:lvl1pPr>
            <a:lvl2pPr marL="541338" indent="-274638">
              <a:tabLst>
                <a:tab pos="1614488" algn="l"/>
              </a:tabLst>
              <a:defRPr sz="2800">
                <a:solidFill>
                  <a:schemeClr val="bg1"/>
                </a:solidFill>
                <a:latin typeface="+mj-lt"/>
              </a:defRPr>
            </a:lvl2pPr>
          </a:lstStyle>
          <a:p>
            <a:pPr lvl="0"/>
            <a:r>
              <a:rPr lang="en-GB" noProof="0" dirty="0"/>
              <a:t>Edit Master text styles</a:t>
            </a:r>
          </a:p>
        </p:txBody>
      </p:sp>
      <p:sp>
        <p:nvSpPr>
          <p:cNvPr id="2" name="Date Placeholder 1"/>
          <p:cNvSpPr>
            <a:spLocks noGrp="1"/>
          </p:cNvSpPr>
          <p:nvPr>
            <p:ph type="dt" sz="half" idx="19"/>
          </p:nvPr>
        </p:nvSpPr>
        <p:spPr bwMode="gray"/>
        <p:txBody>
          <a:bodyPr/>
          <a:lstStyle>
            <a:lvl1pPr>
              <a:defRPr>
                <a:solidFill>
                  <a:schemeClr val="tx1"/>
                </a:solidFill>
              </a:defRPr>
            </a:lvl1pPr>
          </a:lstStyle>
          <a:p>
            <a:fld id="{A68D69CF-73BC-4E26-B56A-FEC2ABB77ED4}" type="datetime1">
              <a:rPr lang="en-GB" smtClean="0">
                <a:solidFill>
                  <a:prstClr val="black"/>
                </a:solidFill>
              </a:rPr>
              <a:pPr/>
              <a:t>21/07/2018</a:t>
            </a:fld>
            <a:endParaRPr lang="en-GB" dirty="0">
              <a:solidFill>
                <a:prstClr val="black"/>
              </a:solidFill>
            </a:endParaRPr>
          </a:p>
        </p:txBody>
      </p:sp>
      <p:sp>
        <p:nvSpPr>
          <p:cNvPr id="3" name="Footer Placeholder 2"/>
          <p:cNvSpPr>
            <a:spLocks noGrp="1"/>
          </p:cNvSpPr>
          <p:nvPr>
            <p:ph type="ftr" sz="quarter" idx="20"/>
          </p:nvPr>
        </p:nvSpPr>
        <p:spPr bwMode="gray"/>
        <p:txBody>
          <a:bodyPr/>
          <a:lstStyle>
            <a:lvl1pPr>
              <a:defRPr>
                <a:solidFill>
                  <a:schemeClr val="tx1"/>
                </a:solidFill>
              </a:defRPr>
            </a:lvl1pPr>
          </a:lstStyle>
          <a:p>
            <a:r>
              <a:rPr lang="en-GB" dirty="0">
                <a:solidFill>
                  <a:prstClr val="black"/>
                </a:solidFill>
              </a:rPr>
              <a:t>|     Title of the presentation</a:t>
            </a:r>
          </a:p>
        </p:txBody>
      </p:sp>
      <p:sp>
        <p:nvSpPr>
          <p:cNvPr id="4" name="Slide Number Placeholder 3"/>
          <p:cNvSpPr>
            <a:spLocks noGrp="1"/>
          </p:cNvSpPr>
          <p:nvPr>
            <p:ph type="sldNum" sz="quarter" idx="21"/>
          </p:nvPr>
        </p:nvSpPr>
        <p:spPr bwMode="gray"/>
        <p:txBody>
          <a:bodyPr/>
          <a:lstStyle>
            <a:lvl1pPr>
              <a:defRPr>
                <a:solidFill>
                  <a:schemeClr val="tx1"/>
                </a:solidFill>
              </a:defRPr>
            </a:lvl1pPr>
          </a:lstStyle>
          <a:p>
            <a:fld id="{A74CE0EA-F3B5-4684-BA10-C594598FDB9C}" type="slidenum">
              <a:rPr lang="en-GB" smtClean="0">
                <a:solidFill>
                  <a:prstClr val="black"/>
                </a:solidFill>
              </a:rPr>
              <a:pPr/>
              <a:t>‹#›</a:t>
            </a:fld>
            <a:endParaRPr lang="en-GB" dirty="0">
              <a:solidFill>
                <a:prstClr val="black"/>
              </a:solidFill>
            </a:endParaRPr>
          </a:p>
        </p:txBody>
      </p:sp>
      <p:sp>
        <p:nvSpPr>
          <p:cNvPr id="15" name="Text Placeholder 7"/>
          <p:cNvSpPr>
            <a:spLocks noGrp="1"/>
          </p:cNvSpPr>
          <p:nvPr>
            <p:ph type="body" sz="quarter" idx="22" hasCustomPrompt="1"/>
          </p:nvPr>
        </p:nvSpPr>
        <p:spPr bwMode="gray">
          <a:xfrm>
            <a:off x="360000" y="6293660"/>
            <a:ext cx="8419774" cy="208579"/>
          </a:xfrm>
        </p:spPr>
        <p:txBody>
          <a:bodyPr anchor="t">
            <a:normAutofit/>
          </a:bodyPr>
          <a:lstStyle>
            <a:lvl1pPr>
              <a:defRPr sz="800" b="0">
                <a:solidFill>
                  <a:schemeClr val="tx1"/>
                </a:solidFill>
                <a:latin typeface="+mn-lt"/>
              </a:defRPr>
            </a:lvl1pPr>
          </a:lstStyle>
          <a:p>
            <a:pPr lvl="0"/>
            <a:r>
              <a:rPr lang="en-GB" noProof="0"/>
              <a:t>Source:</a:t>
            </a:r>
          </a:p>
        </p:txBody>
      </p:sp>
      <p:sp>
        <p:nvSpPr>
          <p:cNvPr id="17" name="Title 16"/>
          <p:cNvSpPr>
            <a:spLocks noGrp="1"/>
          </p:cNvSpPr>
          <p:nvPr>
            <p:ph type="title"/>
          </p:nvPr>
        </p:nvSpPr>
        <p:spPr bwMode="gray"/>
        <p:txBody>
          <a:bodyPr/>
          <a:lstStyle/>
          <a:p>
            <a:r>
              <a:rPr lang="en-GB" noProof="0" dirty="0"/>
              <a:t>Click to edit Master title style</a:t>
            </a:r>
          </a:p>
        </p:txBody>
      </p:sp>
      <p:sp>
        <p:nvSpPr>
          <p:cNvPr id="13" name="Picture Placeholder 5"/>
          <p:cNvSpPr>
            <a:spLocks noGrp="1"/>
          </p:cNvSpPr>
          <p:nvPr>
            <p:ph type="pic" sz="quarter" idx="24" hasCustomPrompt="1"/>
          </p:nvPr>
        </p:nvSpPr>
        <p:spPr bwMode="gray">
          <a:xfrm>
            <a:off x="7303322" y="371958"/>
            <a:ext cx="1482300" cy="694800"/>
          </a:xfrm>
          <a:blipFill dpi="0" rotWithShape="1">
            <a:blip r:embed="rId2"/>
            <a:srcRect/>
            <a:stretch>
              <a:fillRect/>
            </a:stretch>
          </a:blipFill>
        </p:spPr>
        <p:txBody>
          <a:bodyPr anchor="ctr"/>
          <a:lstStyle>
            <a:lvl1pPr algn="ctr">
              <a:defRPr sz="100">
                <a:solidFill>
                  <a:schemeClr val="bg1"/>
                </a:solidFill>
              </a:defRPr>
            </a:lvl1pPr>
          </a:lstStyle>
          <a:p>
            <a:r>
              <a:rPr lang="en-GB" noProof="0" dirty="0"/>
              <a:t>.</a:t>
            </a:r>
          </a:p>
        </p:txBody>
      </p:sp>
    </p:spTree>
    <p:extLst>
      <p:ext uri="{BB962C8B-B14F-4D97-AF65-F5344CB8AC3E}">
        <p14:creationId xmlns:p14="http://schemas.microsoft.com/office/powerpoint/2010/main" val="29283082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genda blue new">
    <p:spTree>
      <p:nvGrpSpPr>
        <p:cNvPr id="1" name=""/>
        <p:cNvGrpSpPr/>
        <p:nvPr/>
      </p:nvGrpSpPr>
      <p:grpSpPr>
        <a:xfrm>
          <a:off x="0" y="0"/>
          <a:ext cx="0" cy="0"/>
          <a:chOff x="0" y="0"/>
          <a:chExt cx="0" cy="0"/>
        </a:xfrm>
      </p:grpSpPr>
      <p:sp>
        <p:nvSpPr>
          <p:cNvPr id="7" name="Date Placeholder 6"/>
          <p:cNvSpPr>
            <a:spLocks noGrp="1"/>
          </p:cNvSpPr>
          <p:nvPr>
            <p:ph type="dt" sz="half" idx="30"/>
          </p:nvPr>
        </p:nvSpPr>
        <p:spPr bwMode="gray"/>
        <p:txBody>
          <a:bodyPr/>
          <a:lstStyle>
            <a:lvl1pPr>
              <a:defRPr>
                <a:solidFill>
                  <a:schemeClr val="tx1"/>
                </a:solidFill>
              </a:defRPr>
            </a:lvl1pPr>
          </a:lstStyle>
          <a:p>
            <a:fld id="{99262F6C-3198-4C0D-9FD3-A522B66D4040}" type="datetime1">
              <a:rPr lang="en-GB" smtClean="0">
                <a:solidFill>
                  <a:prstClr val="black"/>
                </a:solidFill>
              </a:rPr>
              <a:pPr/>
              <a:t>21/07/2018</a:t>
            </a:fld>
            <a:endParaRPr lang="en-GB" dirty="0">
              <a:solidFill>
                <a:prstClr val="black"/>
              </a:solidFill>
            </a:endParaRPr>
          </a:p>
        </p:txBody>
      </p:sp>
      <p:sp>
        <p:nvSpPr>
          <p:cNvPr id="8" name="Footer Placeholder 7"/>
          <p:cNvSpPr>
            <a:spLocks noGrp="1"/>
          </p:cNvSpPr>
          <p:nvPr>
            <p:ph type="ftr" sz="quarter" idx="31"/>
          </p:nvPr>
        </p:nvSpPr>
        <p:spPr bwMode="gray"/>
        <p:txBody>
          <a:bodyPr/>
          <a:lstStyle>
            <a:lvl1pPr>
              <a:defRPr>
                <a:solidFill>
                  <a:schemeClr val="tx1"/>
                </a:solidFill>
              </a:defRPr>
            </a:lvl1pPr>
          </a:lstStyle>
          <a:p>
            <a:r>
              <a:rPr lang="en-GB" dirty="0">
                <a:solidFill>
                  <a:prstClr val="black"/>
                </a:solidFill>
              </a:rPr>
              <a:t>|     Title of the presentation</a:t>
            </a:r>
          </a:p>
        </p:txBody>
      </p:sp>
      <p:sp>
        <p:nvSpPr>
          <p:cNvPr id="9" name="Slide Number Placeholder 8"/>
          <p:cNvSpPr>
            <a:spLocks noGrp="1"/>
          </p:cNvSpPr>
          <p:nvPr>
            <p:ph type="sldNum" sz="quarter" idx="32"/>
          </p:nvPr>
        </p:nvSpPr>
        <p:spPr bwMode="gray"/>
        <p:txBody>
          <a:bodyPr/>
          <a:lstStyle>
            <a:lvl1pPr>
              <a:defRPr>
                <a:solidFill>
                  <a:schemeClr val="tx1"/>
                </a:solidFill>
              </a:defRPr>
            </a:lvl1pPr>
          </a:lstStyle>
          <a:p>
            <a:fld id="{A74CE0EA-F3B5-4684-BA10-C594598FDB9C}" type="slidenum">
              <a:rPr lang="en-GB" smtClean="0">
                <a:solidFill>
                  <a:prstClr val="black"/>
                </a:solidFill>
              </a:rPr>
              <a:pPr/>
              <a:t>‹#›</a:t>
            </a:fld>
            <a:endParaRPr lang="en-GB" dirty="0">
              <a:solidFill>
                <a:prstClr val="black"/>
              </a:solidFill>
            </a:endParaRPr>
          </a:p>
        </p:txBody>
      </p:sp>
      <p:sp>
        <p:nvSpPr>
          <p:cNvPr id="10" name="Title 9"/>
          <p:cNvSpPr>
            <a:spLocks noGrp="1"/>
          </p:cNvSpPr>
          <p:nvPr>
            <p:ph type="title"/>
          </p:nvPr>
        </p:nvSpPr>
        <p:spPr bwMode="gray">
          <a:xfrm>
            <a:off x="359999" y="359999"/>
            <a:ext cx="6120000" cy="720000"/>
          </a:xfrm>
        </p:spPr>
        <p:txBody>
          <a:bodyPr/>
          <a:lstStyle/>
          <a:p>
            <a:r>
              <a:rPr lang="en-GB" noProof="0"/>
              <a:t>Click to edit Master title style</a:t>
            </a:r>
          </a:p>
        </p:txBody>
      </p:sp>
      <p:sp>
        <p:nvSpPr>
          <p:cNvPr id="28" name="Rectangle 27"/>
          <p:cNvSpPr/>
          <p:nvPr userDrawn="1"/>
        </p:nvSpPr>
        <p:spPr bwMode="gray">
          <a:xfrm>
            <a:off x="360005" y="1800002"/>
            <a:ext cx="4775881" cy="14249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dirty="0">
              <a:solidFill>
                <a:prstClr val="black"/>
              </a:solidFill>
            </a:endParaRPr>
          </a:p>
        </p:txBody>
      </p:sp>
      <p:sp>
        <p:nvSpPr>
          <p:cNvPr id="4" name="Text Placeholder 3"/>
          <p:cNvSpPr>
            <a:spLocks noGrp="1"/>
          </p:cNvSpPr>
          <p:nvPr>
            <p:ph type="body" sz="quarter" idx="33" hasCustomPrompt="1"/>
          </p:nvPr>
        </p:nvSpPr>
        <p:spPr>
          <a:xfrm>
            <a:off x="359999" y="2143683"/>
            <a:ext cx="741363" cy="396000"/>
          </a:xfrm>
        </p:spPr>
        <p:txBody>
          <a:bodyPr/>
          <a:lstStyle>
            <a:lvl1pPr>
              <a:defRPr sz="2800" b="1">
                <a:solidFill>
                  <a:schemeClr val="tx2"/>
                </a:solidFill>
                <a:latin typeface="+mj-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01</a:t>
            </a:r>
          </a:p>
        </p:txBody>
      </p:sp>
      <p:sp>
        <p:nvSpPr>
          <p:cNvPr id="31" name="Text Placeholder 3"/>
          <p:cNvSpPr>
            <a:spLocks noGrp="1"/>
          </p:cNvSpPr>
          <p:nvPr>
            <p:ph type="body" sz="quarter" idx="34" hasCustomPrompt="1"/>
          </p:nvPr>
        </p:nvSpPr>
        <p:spPr>
          <a:xfrm>
            <a:off x="1280578" y="2143683"/>
            <a:ext cx="3855302"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Headline</a:t>
            </a:r>
          </a:p>
        </p:txBody>
      </p:sp>
      <p:sp>
        <p:nvSpPr>
          <p:cNvPr id="34" name="Text Placeholder 3"/>
          <p:cNvSpPr>
            <a:spLocks noGrp="1"/>
          </p:cNvSpPr>
          <p:nvPr>
            <p:ph type="body" sz="quarter" idx="35" hasCustomPrompt="1"/>
          </p:nvPr>
        </p:nvSpPr>
        <p:spPr>
          <a:xfrm>
            <a:off x="5574552" y="2143683"/>
            <a:ext cx="3205222"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Speaker</a:t>
            </a:r>
          </a:p>
        </p:txBody>
      </p:sp>
      <p:sp>
        <p:nvSpPr>
          <p:cNvPr id="36" name="Text Placeholder 3"/>
          <p:cNvSpPr>
            <a:spLocks noGrp="1"/>
          </p:cNvSpPr>
          <p:nvPr>
            <p:ph type="body" sz="quarter" idx="36" hasCustomPrompt="1"/>
          </p:nvPr>
        </p:nvSpPr>
        <p:spPr>
          <a:xfrm>
            <a:off x="359999" y="2877928"/>
            <a:ext cx="741363" cy="396000"/>
          </a:xfrm>
        </p:spPr>
        <p:txBody>
          <a:bodyPr/>
          <a:lstStyle>
            <a:lvl1pPr>
              <a:defRPr sz="2800" b="1">
                <a:solidFill>
                  <a:schemeClr val="tx2"/>
                </a:solidFill>
                <a:latin typeface="+mj-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02</a:t>
            </a:r>
          </a:p>
        </p:txBody>
      </p:sp>
      <p:sp>
        <p:nvSpPr>
          <p:cNvPr id="37" name="Text Placeholder 3"/>
          <p:cNvSpPr>
            <a:spLocks noGrp="1"/>
          </p:cNvSpPr>
          <p:nvPr>
            <p:ph type="body" sz="quarter" idx="37" hasCustomPrompt="1"/>
          </p:nvPr>
        </p:nvSpPr>
        <p:spPr>
          <a:xfrm>
            <a:off x="1280578" y="2877928"/>
            <a:ext cx="3855302"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Headline</a:t>
            </a:r>
          </a:p>
        </p:txBody>
      </p:sp>
      <p:sp>
        <p:nvSpPr>
          <p:cNvPr id="39" name="Text Placeholder 3"/>
          <p:cNvSpPr>
            <a:spLocks noGrp="1"/>
          </p:cNvSpPr>
          <p:nvPr>
            <p:ph type="body" sz="quarter" idx="38" hasCustomPrompt="1"/>
          </p:nvPr>
        </p:nvSpPr>
        <p:spPr>
          <a:xfrm>
            <a:off x="5574552" y="2877928"/>
            <a:ext cx="3205222"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Speaker</a:t>
            </a:r>
          </a:p>
        </p:txBody>
      </p:sp>
      <p:sp>
        <p:nvSpPr>
          <p:cNvPr id="40" name="Text Placeholder 3"/>
          <p:cNvSpPr>
            <a:spLocks noGrp="1"/>
          </p:cNvSpPr>
          <p:nvPr>
            <p:ph type="body" sz="quarter" idx="39" hasCustomPrompt="1"/>
          </p:nvPr>
        </p:nvSpPr>
        <p:spPr>
          <a:xfrm>
            <a:off x="359999" y="3612173"/>
            <a:ext cx="741363" cy="396000"/>
          </a:xfrm>
        </p:spPr>
        <p:txBody>
          <a:bodyPr/>
          <a:lstStyle>
            <a:lvl1pPr>
              <a:defRPr sz="2800" b="1">
                <a:solidFill>
                  <a:schemeClr val="tx2"/>
                </a:solidFill>
                <a:latin typeface="+mj-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03</a:t>
            </a:r>
          </a:p>
        </p:txBody>
      </p:sp>
      <p:sp>
        <p:nvSpPr>
          <p:cNvPr id="41" name="Text Placeholder 3"/>
          <p:cNvSpPr>
            <a:spLocks noGrp="1"/>
          </p:cNvSpPr>
          <p:nvPr>
            <p:ph type="body" sz="quarter" idx="40" hasCustomPrompt="1"/>
          </p:nvPr>
        </p:nvSpPr>
        <p:spPr>
          <a:xfrm>
            <a:off x="1280578" y="3612173"/>
            <a:ext cx="3855302"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Headline</a:t>
            </a:r>
          </a:p>
        </p:txBody>
      </p:sp>
      <p:sp>
        <p:nvSpPr>
          <p:cNvPr id="42" name="Text Placeholder 3"/>
          <p:cNvSpPr>
            <a:spLocks noGrp="1"/>
          </p:cNvSpPr>
          <p:nvPr>
            <p:ph type="body" sz="quarter" idx="41" hasCustomPrompt="1"/>
          </p:nvPr>
        </p:nvSpPr>
        <p:spPr>
          <a:xfrm>
            <a:off x="5574552" y="3612173"/>
            <a:ext cx="3205222"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Speaker</a:t>
            </a:r>
          </a:p>
        </p:txBody>
      </p:sp>
      <p:sp>
        <p:nvSpPr>
          <p:cNvPr id="43" name="Text Placeholder 3"/>
          <p:cNvSpPr>
            <a:spLocks noGrp="1"/>
          </p:cNvSpPr>
          <p:nvPr>
            <p:ph type="body" sz="quarter" idx="42" hasCustomPrompt="1"/>
          </p:nvPr>
        </p:nvSpPr>
        <p:spPr>
          <a:xfrm>
            <a:off x="359999" y="4346418"/>
            <a:ext cx="741363" cy="396000"/>
          </a:xfrm>
        </p:spPr>
        <p:txBody>
          <a:bodyPr/>
          <a:lstStyle>
            <a:lvl1pPr>
              <a:defRPr sz="2800" b="1">
                <a:solidFill>
                  <a:schemeClr val="tx2"/>
                </a:solidFill>
                <a:latin typeface="+mj-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04</a:t>
            </a:r>
          </a:p>
        </p:txBody>
      </p:sp>
      <p:sp>
        <p:nvSpPr>
          <p:cNvPr id="44" name="Text Placeholder 3"/>
          <p:cNvSpPr>
            <a:spLocks noGrp="1"/>
          </p:cNvSpPr>
          <p:nvPr>
            <p:ph type="body" sz="quarter" idx="43" hasCustomPrompt="1"/>
          </p:nvPr>
        </p:nvSpPr>
        <p:spPr>
          <a:xfrm>
            <a:off x="1280578" y="4346418"/>
            <a:ext cx="3855302"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Headline</a:t>
            </a:r>
          </a:p>
        </p:txBody>
      </p:sp>
      <p:sp>
        <p:nvSpPr>
          <p:cNvPr id="45" name="Text Placeholder 3"/>
          <p:cNvSpPr>
            <a:spLocks noGrp="1"/>
          </p:cNvSpPr>
          <p:nvPr>
            <p:ph type="body" sz="quarter" idx="44" hasCustomPrompt="1"/>
          </p:nvPr>
        </p:nvSpPr>
        <p:spPr>
          <a:xfrm>
            <a:off x="5574552" y="4346418"/>
            <a:ext cx="3205222"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Speaker</a:t>
            </a:r>
          </a:p>
        </p:txBody>
      </p:sp>
      <p:sp>
        <p:nvSpPr>
          <p:cNvPr id="46" name="Text Placeholder 3"/>
          <p:cNvSpPr>
            <a:spLocks noGrp="1"/>
          </p:cNvSpPr>
          <p:nvPr>
            <p:ph type="body" sz="quarter" idx="45" hasCustomPrompt="1"/>
          </p:nvPr>
        </p:nvSpPr>
        <p:spPr>
          <a:xfrm>
            <a:off x="359999" y="5080663"/>
            <a:ext cx="741363" cy="396000"/>
          </a:xfrm>
        </p:spPr>
        <p:txBody>
          <a:bodyPr/>
          <a:lstStyle>
            <a:lvl1pPr>
              <a:defRPr sz="2800" b="1">
                <a:solidFill>
                  <a:schemeClr val="tx2"/>
                </a:solidFill>
                <a:latin typeface="+mj-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05</a:t>
            </a:r>
          </a:p>
        </p:txBody>
      </p:sp>
      <p:sp>
        <p:nvSpPr>
          <p:cNvPr id="47" name="Text Placeholder 3"/>
          <p:cNvSpPr>
            <a:spLocks noGrp="1"/>
          </p:cNvSpPr>
          <p:nvPr>
            <p:ph type="body" sz="quarter" idx="46" hasCustomPrompt="1"/>
          </p:nvPr>
        </p:nvSpPr>
        <p:spPr>
          <a:xfrm>
            <a:off x="1280578" y="5080663"/>
            <a:ext cx="3855302"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Headline</a:t>
            </a:r>
          </a:p>
        </p:txBody>
      </p:sp>
      <p:sp>
        <p:nvSpPr>
          <p:cNvPr id="48" name="Text Placeholder 3"/>
          <p:cNvSpPr>
            <a:spLocks noGrp="1"/>
          </p:cNvSpPr>
          <p:nvPr>
            <p:ph type="body" sz="quarter" idx="47" hasCustomPrompt="1"/>
          </p:nvPr>
        </p:nvSpPr>
        <p:spPr>
          <a:xfrm>
            <a:off x="5574552" y="5080663"/>
            <a:ext cx="3205222"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Speaker</a:t>
            </a:r>
          </a:p>
        </p:txBody>
      </p:sp>
      <p:sp>
        <p:nvSpPr>
          <p:cNvPr id="49" name="Text Placeholder 3"/>
          <p:cNvSpPr>
            <a:spLocks noGrp="1"/>
          </p:cNvSpPr>
          <p:nvPr>
            <p:ph type="body" sz="quarter" idx="48" hasCustomPrompt="1"/>
          </p:nvPr>
        </p:nvSpPr>
        <p:spPr>
          <a:xfrm>
            <a:off x="359999" y="5814910"/>
            <a:ext cx="741363" cy="396000"/>
          </a:xfrm>
        </p:spPr>
        <p:txBody>
          <a:bodyPr/>
          <a:lstStyle>
            <a:lvl1pPr>
              <a:defRPr sz="2800" b="1">
                <a:solidFill>
                  <a:schemeClr val="tx2"/>
                </a:solidFill>
                <a:latin typeface="+mj-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06</a:t>
            </a:r>
          </a:p>
        </p:txBody>
      </p:sp>
      <p:sp>
        <p:nvSpPr>
          <p:cNvPr id="50" name="Text Placeholder 3"/>
          <p:cNvSpPr>
            <a:spLocks noGrp="1"/>
          </p:cNvSpPr>
          <p:nvPr>
            <p:ph type="body" sz="quarter" idx="49" hasCustomPrompt="1"/>
          </p:nvPr>
        </p:nvSpPr>
        <p:spPr>
          <a:xfrm>
            <a:off x="1280578" y="5814910"/>
            <a:ext cx="3855302"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Headline</a:t>
            </a:r>
          </a:p>
        </p:txBody>
      </p:sp>
      <p:sp>
        <p:nvSpPr>
          <p:cNvPr id="51" name="Text Placeholder 3"/>
          <p:cNvSpPr>
            <a:spLocks noGrp="1"/>
          </p:cNvSpPr>
          <p:nvPr>
            <p:ph type="body" sz="quarter" idx="50" hasCustomPrompt="1"/>
          </p:nvPr>
        </p:nvSpPr>
        <p:spPr>
          <a:xfrm>
            <a:off x="5574552" y="5814910"/>
            <a:ext cx="3205222"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Speaker</a:t>
            </a:r>
          </a:p>
        </p:txBody>
      </p:sp>
      <p:sp>
        <p:nvSpPr>
          <p:cNvPr id="25" name="Text Placeholder 7"/>
          <p:cNvSpPr>
            <a:spLocks noGrp="1"/>
          </p:cNvSpPr>
          <p:nvPr>
            <p:ph type="body" sz="quarter" idx="13" hasCustomPrompt="1"/>
          </p:nvPr>
        </p:nvSpPr>
        <p:spPr bwMode="invGray">
          <a:xfrm>
            <a:off x="360364" y="1188012"/>
            <a:ext cx="6120000" cy="288925"/>
          </a:xfrm>
        </p:spPr>
        <p:txBody>
          <a:bodyPr lIns="18000" anchor="ctr">
            <a:normAutofit/>
          </a:bodyPr>
          <a:lstStyle>
            <a:lvl1pPr>
              <a:defRPr sz="1600" b="0">
                <a:solidFill>
                  <a:schemeClr val="tx1"/>
                </a:solidFill>
                <a:latin typeface="+mj-lt"/>
              </a:defRPr>
            </a:lvl1pPr>
          </a:lstStyle>
          <a:p>
            <a:pPr lvl="0"/>
            <a:r>
              <a:rPr lang="en-GB" noProof="0"/>
              <a:t>One line Subtitle (optional)</a:t>
            </a:r>
          </a:p>
        </p:txBody>
      </p:sp>
    </p:spTree>
    <p:extLst>
      <p:ext uri="{BB962C8B-B14F-4D97-AF65-F5344CB8AC3E}">
        <p14:creationId xmlns:p14="http://schemas.microsoft.com/office/powerpoint/2010/main" val="28415827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blue">
    <p:spTree>
      <p:nvGrpSpPr>
        <p:cNvPr id="1" name=""/>
        <p:cNvGrpSpPr/>
        <p:nvPr/>
      </p:nvGrpSpPr>
      <p:grpSpPr>
        <a:xfrm>
          <a:off x="0" y="0"/>
          <a:ext cx="0" cy="0"/>
          <a:chOff x="0" y="0"/>
          <a:chExt cx="0" cy="0"/>
        </a:xfrm>
      </p:grpSpPr>
      <p:sp>
        <p:nvSpPr>
          <p:cNvPr id="3" name="Date Placeholder 2"/>
          <p:cNvSpPr>
            <a:spLocks noGrp="1"/>
          </p:cNvSpPr>
          <p:nvPr>
            <p:ph type="dt" sz="half" idx="10"/>
          </p:nvPr>
        </p:nvSpPr>
        <p:spPr bwMode="invGray"/>
        <p:txBody>
          <a:bodyPr/>
          <a:lstStyle>
            <a:lvl1pPr>
              <a:defRPr>
                <a:solidFill>
                  <a:schemeClr val="tx1"/>
                </a:solidFill>
              </a:defRPr>
            </a:lvl1pPr>
          </a:lstStyle>
          <a:p>
            <a:fld id="{7BA931E1-7FC2-4DBD-9F66-3D1575A3F79C}" type="datetime1">
              <a:rPr lang="en-GB" smtClean="0">
                <a:solidFill>
                  <a:prstClr val="black"/>
                </a:solidFill>
              </a:rPr>
              <a:pPr/>
              <a:t>21/07/2018</a:t>
            </a:fld>
            <a:endParaRPr lang="en-GB" dirty="0">
              <a:solidFill>
                <a:prstClr val="black"/>
              </a:solidFill>
            </a:endParaRPr>
          </a:p>
        </p:txBody>
      </p:sp>
      <p:sp>
        <p:nvSpPr>
          <p:cNvPr id="4" name="Footer Placeholder 3"/>
          <p:cNvSpPr>
            <a:spLocks noGrp="1"/>
          </p:cNvSpPr>
          <p:nvPr>
            <p:ph type="ftr" sz="quarter" idx="11"/>
          </p:nvPr>
        </p:nvSpPr>
        <p:spPr bwMode="invGray"/>
        <p:txBody>
          <a:bodyPr/>
          <a:lstStyle>
            <a:lvl1pPr>
              <a:defRPr>
                <a:solidFill>
                  <a:schemeClr val="tx1"/>
                </a:solidFill>
              </a:defRPr>
            </a:lvl1pPr>
          </a:lstStyle>
          <a:p>
            <a:r>
              <a:rPr lang="en-GB" dirty="0">
                <a:solidFill>
                  <a:prstClr val="black"/>
                </a:solidFill>
              </a:rPr>
              <a:t>|     Title of the presentation</a:t>
            </a:r>
          </a:p>
        </p:txBody>
      </p:sp>
      <p:sp>
        <p:nvSpPr>
          <p:cNvPr id="5" name="Slide Number Placeholder 4"/>
          <p:cNvSpPr>
            <a:spLocks noGrp="1"/>
          </p:cNvSpPr>
          <p:nvPr>
            <p:ph type="sldNum" sz="quarter" idx="12"/>
          </p:nvPr>
        </p:nvSpPr>
        <p:spPr bwMode="invGray"/>
        <p:txBody>
          <a:bodyPr/>
          <a:lstStyle>
            <a:lvl1pPr>
              <a:defRPr>
                <a:solidFill>
                  <a:schemeClr val="tx1"/>
                </a:solidFill>
              </a:defRPr>
            </a:lvl1pPr>
          </a:lstStyle>
          <a:p>
            <a:fld id="{A74CE0EA-F3B5-4684-BA10-C594598FDB9C}" type="slidenum">
              <a:rPr lang="en-GB" smtClean="0">
                <a:solidFill>
                  <a:prstClr val="black"/>
                </a:solidFill>
              </a:rPr>
              <a:pPr/>
              <a:t>‹#›</a:t>
            </a:fld>
            <a:endParaRPr lang="en-GB" dirty="0">
              <a:solidFill>
                <a:prstClr val="black"/>
              </a:solidFill>
            </a:endParaRPr>
          </a:p>
        </p:txBody>
      </p:sp>
      <p:sp>
        <p:nvSpPr>
          <p:cNvPr id="12" name="Text Placeholder 7"/>
          <p:cNvSpPr>
            <a:spLocks noGrp="1"/>
          </p:cNvSpPr>
          <p:nvPr>
            <p:ph type="body" sz="quarter" idx="21" hasCustomPrompt="1"/>
          </p:nvPr>
        </p:nvSpPr>
        <p:spPr bwMode="invGray">
          <a:xfrm>
            <a:off x="360000" y="6293660"/>
            <a:ext cx="8419774" cy="208579"/>
          </a:xfrm>
        </p:spPr>
        <p:txBody>
          <a:bodyPr anchor="t">
            <a:normAutofit/>
          </a:bodyPr>
          <a:lstStyle>
            <a:lvl1pPr>
              <a:defRPr sz="800" b="0">
                <a:solidFill>
                  <a:schemeClr val="tx1"/>
                </a:solidFill>
                <a:latin typeface="+mn-lt"/>
              </a:defRPr>
            </a:lvl1pPr>
          </a:lstStyle>
          <a:p>
            <a:pPr lvl="0"/>
            <a:r>
              <a:rPr lang="en-GB" noProof="0"/>
              <a:t>Source:</a:t>
            </a:r>
          </a:p>
        </p:txBody>
      </p:sp>
      <p:sp>
        <p:nvSpPr>
          <p:cNvPr id="13" name="Title 12"/>
          <p:cNvSpPr>
            <a:spLocks noGrp="1"/>
          </p:cNvSpPr>
          <p:nvPr>
            <p:ph type="title"/>
          </p:nvPr>
        </p:nvSpPr>
        <p:spPr bwMode="invGray"/>
        <p:txBody>
          <a:bodyPr/>
          <a:lstStyle/>
          <a:p>
            <a:r>
              <a:rPr lang="en-GB" noProof="0"/>
              <a:t>Click to edit Master title style</a:t>
            </a:r>
          </a:p>
        </p:txBody>
      </p:sp>
      <p:sp>
        <p:nvSpPr>
          <p:cNvPr id="10" name="Text Placeholder 7"/>
          <p:cNvSpPr>
            <a:spLocks noGrp="1"/>
          </p:cNvSpPr>
          <p:nvPr>
            <p:ph type="body" sz="quarter" idx="13" hasCustomPrompt="1"/>
          </p:nvPr>
        </p:nvSpPr>
        <p:spPr bwMode="invGray">
          <a:xfrm>
            <a:off x="360364" y="1188012"/>
            <a:ext cx="6120000" cy="288925"/>
          </a:xfrm>
        </p:spPr>
        <p:txBody>
          <a:bodyPr lIns="18000" anchor="ctr">
            <a:normAutofit/>
          </a:bodyPr>
          <a:lstStyle>
            <a:lvl1pPr>
              <a:defRPr sz="1600" b="0">
                <a:solidFill>
                  <a:schemeClr val="tx1"/>
                </a:solidFill>
                <a:latin typeface="+mj-lt"/>
              </a:defRPr>
            </a:lvl1pPr>
          </a:lstStyle>
          <a:p>
            <a:pPr lvl="0"/>
            <a:r>
              <a:rPr lang="en-GB" noProof="0" dirty="0"/>
              <a:t>One line Subtitle (optional)</a:t>
            </a:r>
          </a:p>
        </p:txBody>
      </p:sp>
    </p:spTree>
    <p:extLst>
      <p:ext uri="{BB962C8B-B14F-4D97-AF65-F5344CB8AC3E}">
        <p14:creationId xmlns:p14="http://schemas.microsoft.com/office/powerpoint/2010/main" val="26674157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Closing slide blue">
    <p:spTree>
      <p:nvGrpSpPr>
        <p:cNvPr id="1" name=""/>
        <p:cNvGrpSpPr/>
        <p:nvPr/>
      </p:nvGrpSpPr>
      <p:grpSpPr>
        <a:xfrm>
          <a:off x="0" y="0"/>
          <a:ext cx="0" cy="0"/>
          <a:chOff x="0" y="0"/>
          <a:chExt cx="0" cy="0"/>
        </a:xfrm>
      </p:grpSpPr>
      <p:sp>
        <p:nvSpPr>
          <p:cNvPr id="61" name="Picture Placeholder 4"/>
          <p:cNvSpPr>
            <a:spLocks noGrp="1"/>
          </p:cNvSpPr>
          <p:nvPr>
            <p:ph type="pic" sz="quarter" idx="13" hasCustomPrompt="1"/>
          </p:nvPr>
        </p:nvSpPr>
        <p:spPr bwMode="gray">
          <a:xfrm>
            <a:off x="0" y="0"/>
            <a:ext cx="9144000" cy="6858000"/>
          </a:xfrm>
          <a:solidFill>
            <a:schemeClr val="bg1"/>
          </a:solidFill>
        </p:spPr>
        <p:txBody>
          <a:bodyPr bIns="1980000" anchor="ctr">
            <a:normAutofit/>
          </a:bodyPr>
          <a:lstStyle>
            <a:lvl1pPr marL="0" marR="0" indent="0" algn="ctr" defTabSz="914400" rtl="0" eaLnBrk="1" fontAlgn="auto" latinLnBrk="0" hangingPunct="1">
              <a:lnSpc>
                <a:spcPct val="110000"/>
              </a:lnSpc>
              <a:spcBef>
                <a:spcPts val="1000"/>
              </a:spcBef>
              <a:spcAft>
                <a:spcPts val="600"/>
              </a:spcAft>
              <a:buClr>
                <a:schemeClr val="tx1"/>
              </a:buClr>
              <a:buSzPct val="80000"/>
              <a:buFontTx/>
              <a:buNone/>
              <a:tabLst/>
              <a:defRPr sz="1400">
                <a:solidFill>
                  <a:schemeClr val="accent4"/>
                </a:solidFill>
              </a:defRPr>
            </a:lvl1pPr>
          </a:lstStyle>
          <a:p>
            <a:pPr marL="0" marR="0" lvl="0" indent="0" algn="ctr" defTabSz="914400" rtl="0" eaLnBrk="1" fontAlgn="auto" latinLnBrk="0" hangingPunct="1">
              <a:lnSpc>
                <a:spcPct val="110000"/>
              </a:lnSpc>
              <a:spcBef>
                <a:spcPts val="1000"/>
              </a:spcBef>
              <a:spcAft>
                <a:spcPts val="600"/>
              </a:spcAft>
              <a:buClr>
                <a:schemeClr val="tx1"/>
              </a:buClr>
              <a:buSzPct val="80000"/>
              <a:buFontTx/>
              <a:buNone/>
              <a:tabLst/>
              <a:defRPr/>
            </a:pPr>
            <a:r>
              <a:rPr lang="en-GB" noProof="0" dirty="0"/>
              <a:t>Click on Icon to add picture, then arrange object (send to back)</a:t>
            </a:r>
            <a:br>
              <a:rPr lang="en-GB" noProof="0" dirty="0"/>
            </a:br>
            <a:r>
              <a:rPr lang="en-GB" noProof="0" dirty="0"/>
              <a:t>Change picture either by</a:t>
            </a:r>
            <a:br>
              <a:rPr lang="en-GB" noProof="0" dirty="0"/>
            </a:br>
            <a:r>
              <a:rPr lang="en-GB" noProof="0" dirty="0"/>
              <a:t>right mouse click on picture + „change picture“ </a:t>
            </a:r>
            <a:br>
              <a:rPr lang="en-GB" noProof="0" dirty="0"/>
            </a:br>
            <a:r>
              <a:rPr lang="en-GB" noProof="0" dirty="0"/>
              <a:t>or by deleting picture + resetting slide</a:t>
            </a:r>
          </a:p>
        </p:txBody>
      </p:sp>
      <p:sp>
        <p:nvSpPr>
          <p:cNvPr id="36" name="Text Placeholder 35"/>
          <p:cNvSpPr>
            <a:spLocks noGrp="1"/>
          </p:cNvSpPr>
          <p:nvPr>
            <p:ph type="body" sz="quarter" idx="10" hasCustomPrompt="1"/>
          </p:nvPr>
        </p:nvSpPr>
        <p:spPr bwMode="gray">
          <a:xfrm>
            <a:off x="360000" y="6507006"/>
            <a:ext cx="4478700" cy="247650"/>
          </a:xfrm>
        </p:spPr>
        <p:txBody>
          <a:bodyPr anchor="ctr">
            <a:noAutofit/>
          </a:bodyPr>
          <a:lstStyle>
            <a:lvl1pPr>
              <a:defRPr sz="1000" b="0">
                <a:solidFill>
                  <a:schemeClr val="tx1"/>
                </a:solidFill>
                <a:latin typeface="+mn-lt"/>
                <a:cs typeface="Times New Roman" panose="02020603050405020304" pitchFamily="18" charset="0"/>
              </a:defRPr>
            </a:lvl1pPr>
            <a:lvl2pPr>
              <a:defRPr>
                <a:solidFill>
                  <a:schemeClr val="bg1"/>
                </a:solidFill>
                <a:latin typeface="Times New Roman" panose="02020603050405020304" pitchFamily="18" charset="0"/>
                <a:cs typeface="Times New Roman" panose="02020603050405020304" pitchFamily="18" charset="0"/>
              </a:defRPr>
            </a:lvl2pPr>
            <a:lvl3pPr>
              <a:defRPr>
                <a:solidFill>
                  <a:schemeClr val="bg1"/>
                </a:solidFill>
                <a:latin typeface="Times New Roman" panose="02020603050405020304" pitchFamily="18" charset="0"/>
                <a:cs typeface="Times New Roman" panose="02020603050405020304" pitchFamily="18" charset="0"/>
              </a:defRPr>
            </a:lvl3pPr>
            <a:lvl4pPr>
              <a:defRPr>
                <a:solidFill>
                  <a:schemeClr val="bg1"/>
                </a:solidFill>
                <a:latin typeface="Times New Roman" panose="02020603050405020304" pitchFamily="18" charset="0"/>
                <a:cs typeface="Times New Roman" panose="02020603050405020304" pitchFamily="18" charset="0"/>
              </a:defRPr>
            </a:lvl4pPr>
            <a:lvl5pPr>
              <a:defRPr>
                <a:solidFill>
                  <a:schemeClr val="bg1"/>
                </a:solidFill>
                <a:latin typeface="Times New Roman" panose="02020603050405020304" pitchFamily="18" charset="0"/>
                <a:cs typeface="Times New Roman" panose="02020603050405020304" pitchFamily="18" charset="0"/>
              </a:defRPr>
            </a:lvl5pPr>
          </a:lstStyle>
          <a:p>
            <a:pPr lvl="0"/>
            <a:r>
              <a:rPr lang="en-GB" noProof="0"/>
              <a:t>Name of Author  |  Function | Division | Country </a:t>
            </a:r>
          </a:p>
        </p:txBody>
      </p:sp>
      <p:sp>
        <p:nvSpPr>
          <p:cNvPr id="37" name="Text Placeholder 35"/>
          <p:cNvSpPr>
            <a:spLocks noGrp="1"/>
          </p:cNvSpPr>
          <p:nvPr>
            <p:ph type="body" sz="quarter" idx="16" hasCustomPrompt="1"/>
          </p:nvPr>
        </p:nvSpPr>
        <p:spPr bwMode="gray">
          <a:xfrm>
            <a:off x="7121935" y="6476048"/>
            <a:ext cx="1646444" cy="247650"/>
          </a:xfrm>
        </p:spPr>
        <p:txBody>
          <a:bodyPr rIns="0" anchor="ctr">
            <a:noAutofit/>
          </a:bodyPr>
          <a:lstStyle>
            <a:lvl1pPr algn="ctr">
              <a:defRPr sz="1600" b="1" spc="0" baseline="0">
                <a:solidFill>
                  <a:schemeClr val="tx2"/>
                </a:solidFill>
                <a:latin typeface="+mj-lt"/>
                <a:cs typeface="Times New Roman" panose="02020603050405020304" pitchFamily="18" charset="0"/>
              </a:defRPr>
            </a:lvl1pPr>
            <a:lvl2pPr>
              <a:defRPr>
                <a:solidFill>
                  <a:schemeClr val="bg1"/>
                </a:solidFill>
                <a:latin typeface="Times New Roman" panose="02020603050405020304" pitchFamily="18" charset="0"/>
                <a:cs typeface="Times New Roman" panose="02020603050405020304" pitchFamily="18" charset="0"/>
              </a:defRPr>
            </a:lvl2pPr>
            <a:lvl3pPr>
              <a:defRPr>
                <a:solidFill>
                  <a:schemeClr val="bg1"/>
                </a:solidFill>
                <a:latin typeface="Times New Roman" panose="02020603050405020304" pitchFamily="18" charset="0"/>
                <a:cs typeface="Times New Roman" panose="02020603050405020304" pitchFamily="18" charset="0"/>
              </a:defRPr>
            </a:lvl3pPr>
            <a:lvl4pPr>
              <a:defRPr>
                <a:solidFill>
                  <a:schemeClr val="bg1"/>
                </a:solidFill>
                <a:latin typeface="Times New Roman" panose="02020603050405020304" pitchFamily="18" charset="0"/>
                <a:cs typeface="Times New Roman" panose="02020603050405020304" pitchFamily="18" charset="0"/>
              </a:defRPr>
            </a:lvl4pPr>
            <a:lvl5pPr>
              <a:defRPr>
                <a:solidFill>
                  <a:schemeClr val="bg1"/>
                </a:solidFill>
                <a:latin typeface="Times New Roman" panose="02020603050405020304" pitchFamily="18" charset="0"/>
                <a:cs typeface="Times New Roman" panose="02020603050405020304" pitchFamily="18" charset="0"/>
              </a:defRPr>
            </a:lvl5pPr>
          </a:lstStyle>
          <a:p>
            <a:pPr lvl="0"/>
            <a:r>
              <a:rPr lang="en-GB" noProof="0"/>
              <a:t>www.who.int</a:t>
            </a:r>
          </a:p>
        </p:txBody>
      </p:sp>
      <p:sp>
        <p:nvSpPr>
          <p:cNvPr id="39" name="Title 1"/>
          <p:cNvSpPr>
            <a:spLocks noGrp="1"/>
          </p:cNvSpPr>
          <p:nvPr>
            <p:ph type="ctrTitle" hasCustomPrompt="1"/>
          </p:nvPr>
        </p:nvSpPr>
        <p:spPr bwMode="gray">
          <a:xfrm>
            <a:off x="0" y="485184"/>
            <a:ext cx="5508000" cy="1119158"/>
          </a:xfrm>
          <a:noFill/>
        </p:spPr>
        <p:txBody>
          <a:bodyPr lIns="468000" tIns="72000" rIns="450000" bIns="180000" anchor="t" anchorCtr="0">
            <a:noAutofit/>
          </a:bodyPr>
          <a:lstStyle>
            <a:lvl1pPr algn="l">
              <a:lnSpc>
                <a:spcPct val="85000"/>
              </a:lnSpc>
              <a:defRPr sz="4200">
                <a:solidFill>
                  <a:schemeClr val="tx2"/>
                </a:solidFill>
                <a:latin typeface="+mj-lt"/>
              </a:defRPr>
            </a:lvl1pPr>
          </a:lstStyle>
          <a:p>
            <a:r>
              <a:rPr lang="en-GB" noProof="0" dirty="0"/>
              <a:t>Click to edit </a:t>
            </a:r>
            <a:br>
              <a:rPr lang="en-GB" noProof="0" dirty="0"/>
            </a:br>
            <a:r>
              <a:rPr lang="en-GB" noProof="0" dirty="0"/>
              <a:t>Master title style</a:t>
            </a:r>
          </a:p>
        </p:txBody>
      </p:sp>
      <p:sp>
        <p:nvSpPr>
          <p:cNvPr id="9" name="Subtitle 2"/>
          <p:cNvSpPr>
            <a:spLocks noGrp="1"/>
          </p:cNvSpPr>
          <p:nvPr>
            <p:ph type="subTitle" idx="1"/>
          </p:nvPr>
        </p:nvSpPr>
        <p:spPr bwMode="gray">
          <a:xfrm>
            <a:off x="6" y="4482000"/>
            <a:ext cx="9143999" cy="1656000"/>
          </a:xfrm>
          <a:solidFill>
            <a:schemeClr val="tx2">
              <a:alpha val="90000"/>
            </a:schemeClr>
          </a:solidFill>
        </p:spPr>
        <p:txBody>
          <a:bodyPr lIns="468000" tIns="216000" rIns="360000" bIns="216000" numCol="3" anchor="t">
            <a:noAutofit/>
          </a:bodyPr>
          <a:lstStyle>
            <a:lvl1pPr marL="0" indent="0" algn="l">
              <a:lnSpc>
                <a:spcPct val="90000"/>
              </a:lnSpc>
              <a:buNone/>
              <a:defRPr sz="1400" b="0">
                <a:solidFill>
                  <a:schemeClr val="bg1"/>
                </a:solidFill>
                <a:latin typeface="+mj-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GB" noProof="0" dirty="0"/>
          </a:p>
        </p:txBody>
      </p:sp>
      <p:sp>
        <p:nvSpPr>
          <p:cNvPr id="10" name="Picture Placeholder 8"/>
          <p:cNvSpPr>
            <a:spLocks noGrp="1"/>
          </p:cNvSpPr>
          <p:nvPr>
            <p:ph type="pic" sz="quarter" idx="23" hasCustomPrompt="1"/>
          </p:nvPr>
        </p:nvSpPr>
        <p:spPr>
          <a:xfrm>
            <a:off x="6388730" y="485184"/>
            <a:ext cx="2379653" cy="1112400"/>
          </a:xfrm>
          <a:blipFill dpi="0" rotWithShape="1">
            <a:blip r:embed="rId2"/>
            <a:srcRect/>
            <a:stretch>
              <a:fillRect/>
            </a:stretch>
          </a:blipFill>
        </p:spPr>
        <p:txBody>
          <a:bodyPr/>
          <a:lstStyle>
            <a:lvl1pPr algn="ctr">
              <a:defRPr sz="100">
                <a:solidFill>
                  <a:schemeClr val="bg1"/>
                </a:solidFill>
              </a:defRPr>
            </a:lvl1pPr>
          </a:lstStyle>
          <a:p>
            <a:r>
              <a:rPr lang="en-GB" noProof="0" dirty="0"/>
              <a:t>.</a:t>
            </a:r>
          </a:p>
        </p:txBody>
      </p:sp>
    </p:spTree>
    <p:extLst>
      <p:ext uri="{BB962C8B-B14F-4D97-AF65-F5344CB8AC3E}">
        <p14:creationId xmlns:p14="http://schemas.microsoft.com/office/powerpoint/2010/main" val="13545244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4CFB92D-27AE-4F2E-B9F8-C5966AB59E47}" type="datetimeFigureOut">
              <a:rPr lang="en-US" smtClean="0"/>
              <a:t>7/21/2018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CC5F7-9FBE-4153-AD15-EF22E3DEF516}" type="slidenum">
              <a:rPr lang="en-US" smtClean="0"/>
              <a:t>‹#›</a:t>
            </a:fld>
            <a:endParaRPr lang="en-US"/>
          </a:p>
        </p:txBody>
      </p:sp>
    </p:spTree>
    <p:extLst>
      <p:ext uri="{BB962C8B-B14F-4D97-AF65-F5344CB8AC3E}">
        <p14:creationId xmlns:p14="http://schemas.microsoft.com/office/powerpoint/2010/main" val="2004133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CFB92D-27AE-4F2E-B9F8-C5966AB59E47}" type="datetimeFigureOut">
              <a:rPr lang="en-US" smtClean="0"/>
              <a:t>7/21/2018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CC5F7-9FBE-4153-AD15-EF22E3DEF516}" type="slidenum">
              <a:rPr lang="en-US" smtClean="0"/>
              <a:t>‹#›</a:t>
            </a:fld>
            <a:endParaRPr lang="en-US"/>
          </a:p>
        </p:txBody>
      </p:sp>
    </p:spTree>
    <p:extLst>
      <p:ext uri="{BB962C8B-B14F-4D97-AF65-F5344CB8AC3E}">
        <p14:creationId xmlns:p14="http://schemas.microsoft.com/office/powerpoint/2010/main" val="23821346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CFB92D-27AE-4F2E-B9F8-C5966AB59E47}" type="datetimeFigureOut">
              <a:rPr lang="en-US" smtClean="0"/>
              <a:t>7/21/2018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CC5F7-9FBE-4153-AD15-EF22E3DEF516}" type="slidenum">
              <a:rPr lang="en-US" smtClean="0"/>
              <a:t>‹#›</a:t>
            </a:fld>
            <a:endParaRPr lang="en-US"/>
          </a:p>
        </p:txBody>
      </p:sp>
    </p:spTree>
    <p:extLst>
      <p:ext uri="{BB962C8B-B14F-4D97-AF65-F5344CB8AC3E}">
        <p14:creationId xmlns:p14="http://schemas.microsoft.com/office/powerpoint/2010/main" val="14166072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CFB92D-27AE-4F2E-B9F8-C5966AB59E47}" type="datetimeFigureOut">
              <a:rPr lang="en-US" smtClean="0"/>
              <a:t>7/21/2018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CC5F7-9FBE-4153-AD15-EF22E3DEF516}" type="slidenum">
              <a:rPr lang="en-US" smtClean="0"/>
              <a:t>‹#›</a:t>
            </a:fld>
            <a:endParaRPr lang="en-US"/>
          </a:p>
        </p:txBody>
      </p:sp>
    </p:spTree>
    <p:extLst>
      <p:ext uri="{BB962C8B-B14F-4D97-AF65-F5344CB8AC3E}">
        <p14:creationId xmlns:p14="http://schemas.microsoft.com/office/powerpoint/2010/main" val="3753311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CCA8E6-CEC5-45FF-98B5-E905FFFC0B76}" type="datetimeFigureOut">
              <a:rPr lang="en-GB" smtClean="0"/>
              <a:t>21/07/2018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1FD808-2AEB-40B8-B497-27FFE8CDA0F6}" type="slidenum">
              <a:rPr lang="en-GB" smtClean="0"/>
              <a:t>‹#›</a:t>
            </a:fld>
            <a:endParaRPr lang="en-GB"/>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CFB92D-27AE-4F2E-B9F8-C5966AB59E47}" type="datetimeFigureOut">
              <a:rPr lang="en-US" smtClean="0"/>
              <a:t>7/21/2018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4CC5F7-9FBE-4153-AD15-EF22E3DEF516}" type="slidenum">
              <a:rPr lang="en-US" smtClean="0"/>
              <a:t>‹#›</a:t>
            </a:fld>
            <a:endParaRPr lang="en-US"/>
          </a:p>
        </p:txBody>
      </p:sp>
    </p:spTree>
    <p:extLst>
      <p:ext uri="{BB962C8B-B14F-4D97-AF65-F5344CB8AC3E}">
        <p14:creationId xmlns:p14="http://schemas.microsoft.com/office/powerpoint/2010/main" val="32790210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CFB92D-27AE-4F2E-B9F8-C5966AB59E47}" type="datetimeFigureOut">
              <a:rPr lang="en-US" smtClean="0"/>
              <a:t>7/21/2018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4CC5F7-9FBE-4153-AD15-EF22E3DEF516}" type="slidenum">
              <a:rPr lang="en-US" smtClean="0"/>
              <a:t>‹#›</a:t>
            </a:fld>
            <a:endParaRPr lang="en-US"/>
          </a:p>
        </p:txBody>
      </p:sp>
    </p:spTree>
    <p:extLst>
      <p:ext uri="{BB962C8B-B14F-4D97-AF65-F5344CB8AC3E}">
        <p14:creationId xmlns:p14="http://schemas.microsoft.com/office/powerpoint/2010/main" val="28636409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CFB92D-27AE-4F2E-B9F8-C5966AB59E47}" type="datetimeFigureOut">
              <a:rPr lang="en-US" smtClean="0"/>
              <a:t>7/21/2018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4CC5F7-9FBE-4153-AD15-EF22E3DEF516}" type="slidenum">
              <a:rPr lang="en-US" smtClean="0"/>
              <a:t>‹#›</a:t>
            </a:fld>
            <a:endParaRPr lang="en-US"/>
          </a:p>
        </p:txBody>
      </p:sp>
    </p:spTree>
    <p:extLst>
      <p:ext uri="{BB962C8B-B14F-4D97-AF65-F5344CB8AC3E}">
        <p14:creationId xmlns:p14="http://schemas.microsoft.com/office/powerpoint/2010/main" val="26071798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CFB92D-27AE-4F2E-B9F8-C5966AB59E47}" type="datetimeFigureOut">
              <a:rPr lang="en-US" smtClean="0"/>
              <a:t>7/21/2018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CC5F7-9FBE-4153-AD15-EF22E3DEF516}" type="slidenum">
              <a:rPr lang="en-US" smtClean="0"/>
              <a:t>‹#›</a:t>
            </a:fld>
            <a:endParaRPr lang="en-US"/>
          </a:p>
        </p:txBody>
      </p:sp>
    </p:spTree>
    <p:extLst>
      <p:ext uri="{BB962C8B-B14F-4D97-AF65-F5344CB8AC3E}">
        <p14:creationId xmlns:p14="http://schemas.microsoft.com/office/powerpoint/2010/main" val="370456500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CFB92D-27AE-4F2E-B9F8-C5966AB59E47}" type="datetimeFigureOut">
              <a:rPr lang="en-US" smtClean="0"/>
              <a:t>7/21/2018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CC5F7-9FBE-4153-AD15-EF22E3DEF516}" type="slidenum">
              <a:rPr lang="en-US" smtClean="0"/>
              <a:t>‹#›</a:t>
            </a:fld>
            <a:endParaRPr lang="en-US"/>
          </a:p>
        </p:txBody>
      </p:sp>
    </p:spTree>
    <p:extLst>
      <p:ext uri="{BB962C8B-B14F-4D97-AF65-F5344CB8AC3E}">
        <p14:creationId xmlns:p14="http://schemas.microsoft.com/office/powerpoint/2010/main" val="123563923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CFB92D-27AE-4F2E-B9F8-C5966AB59E47}" type="datetimeFigureOut">
              <a:rPr lang="en-US" smtClean="0"/>
              <a:t>7/21/2018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CC5F7-9FBE-4153-AD15-EF22E3DEF516}" type="slidenum">
              <a:rPr lang="en-US" smtClean="0"/>
              <a:t>‹#›</a:t>
            </a:fld>
            <a:endParaRPr lang="en-US"/>
          </a:p>
        </p:txBody>
      </p:sp>
    </p:spTree>
    <p:extLst>
      <p:ext uri="{BB962C8B-B14F-4D97-AF65-F5344CB8AC3E}">
        <p14:creationId xmlns:p14="http://schemas.microsoft.com/office/powerpoint/2010/main" val="31663366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CFB92D-27AE-4F2E-B9F8-C5966AB59E47}" type="datetimeFigureOut">
              <a:rPr lang="en-US" smtClean="0"/>
              <a:t>7/21/2018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CC5F7-9FBE-4153-AD15-EF22E3DEF516}" type="slidenum">
              <a:rPr lang="en-US" smtClean="0"/>
              <a:t>‹#›</a:t>
            </a:fld>
            <a:endParaRPr lang="en-US"/>
          </a:p>
        </p:txBody>
      </p:sp>
    </p:spTree>
    <p:extLst>
      <p:ext uri="{BB962C8B-B14F-4D97-AF65-F5344CB8AC3E}">
        <p14:creationId xmlns:p14="http://schemas.microsoft.com/office/powerpoint/2010/main" val="4134551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8CCA8E6-CEC5-45FF-98B5-E905FFFC0B76}" type="datetimeFigureOut">
              <a:rPr lang="en-GB" smtClean="0"/>
              <a:t>21/07/2018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1FD808-2AEB-40B8-B497-27FFE8CDA0F6}"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8CCA8E6-CEC5-45FF-98B5-E905FFFC0B76}" type="datetimeFigureOut">
              <a:rPr lang="en-GB" smtClean="0"/>
              <a:t>21/07/2018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41FD808-2AEB-40B8-B497-27FFE8CDA0F6}" type="slidenum">
              <a:rPr lang="en-GB" smtClean="0"/>
              <a:t>‹#›</a:t>
            </a:fld>
            <a:endParaRPr lang="en-GB"/>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CCA8E6-CEC5-45FF-98B5-E905FFFC0B76}" type="datetimeFigureOut">
              <a:rPr lang="en-GB" smtClean="0"/>
              <a:t>21/07/2018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41FD808-2AEB-40B8-B497-27FFE8CDA0F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CCA8E6-CEC5-45FF-98B5-E905FFFC0B76}" type="datetimeFigureOut">
              <a:rPr lang="en-GB" smtClean="0"/>
              <a:t>21/07/2018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1FD808-2AEB-40B8-B497-27FFE8CDA0F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CCA8E6-CEC5-45FF-98B5-E905FFFC0B76}" type="datetimeFigureOut">
              <a:rPr lang="en-GB" smtClean="0"/>
              <a:t>21/07/2018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1FD808-2AEB-40B8-B497-27FFE8CDA0F6}" type="slidenum">
              <a:rPr lang="en-GB" smtClean="0"/>
              <a:t>‹#›</a:t>
            </a:fld>
            <a:endParaRPr lang="en-GB"/>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CCA8E6-CEC5-45FF-98B5-E905FFFC0B76}" type="datetimeFigureOut">
              <a:rPr lang="en-GB" smtClean="0"/>
              <a:t>21/07/2018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1FD808-2AEB-40B8-B497-27FFE8CDA0F6}"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3.png"/><Relationship Id="rId2" Type="http://schemas.openxmlformats.org/officeDocument/2006/relationships/slideLayout" Target="../slideLayouts/slideLayout13.xml"/><Relationship Id="rId16"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8CCA8E6-CEC5-45FF-98B5-E905FFFC0B76}" type="datetimeFigureOut">
              <a:rPr lang="en-GB" smtClean="0"/>
              <a:t>21/07/2018</a:t>
            </a:fld>
            <a:endParaRPr lang="en-GB"/>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GB"/>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41FD808-2AEB-40B8-B497-27FFE8CDA0F6}"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Calibri" panose="020F0502020204030204" pitchFamily="34" charset="0"/>
          <a:ea typeface="+mn-ea"/>
          <a:cs typeface="Calibri" panose="020F0502020204030204" pitchFamily="34" charset="0"/>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Calibri" panose="020F0502020204030204" pitchFamily="34" charset="0"/>
          <a:ea typeface="+mn-ea"/>
          <a:cs typeface="Calibri" panose="020F0502020204030204" pitchFamily="34" charset="0"/>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invGray">
          <a:xfrm>
            <a:off x="359999" y="359999"/>
            <a:ext cx="6120000" cy="720000"/>
          </a:xfrm>
          <a:prstGeom prst="rect">
            <a:avLst/>
          </a:prstGeom>
        </p:spPr>
        <p:txBody>
          <a:bodyPr vert="horz" lIns="18000" tIns="0" rIns="360000" bIns="0" rtlCol="0" anchor="b">
            <a:noAutofit/>
          </a:bodyPr>
          <a:lstStyle/>
          <a:p>
            <a:r>
              <a:rPr lang="en-GB" noProof="0" dirty="0"/>
              <a:t>Click to edit Master title style</a:t>
            </a:r>
          </a:p>
        </p:txBody>
      </p:sp>
      <p:sp>
        <p:nvSpPr>
          <p:cNvPr id="3" name="Text Placeholder 2"/>
          <p:cNvSpPr>
            <a:spLocks noGrp="1"/>
          </p:cNvSpPr>
          <p:nvPr>
            <p:ph type="body" idx="1"/>
          </p:nvPr>
        </p:nvSpPr>
        <p:spPr bwMode="invGray">
          <a:xfrm>
            <a:off x="360004" y="1800000"/>
            <a:ext cx="8424001" cy="4237200"/>
          </a:xfrm>
          <a:prstGeom prst="rect">
            <a:avLst/>
          </a:prstGeom>
        </p:spPr>
        <p:txBody>
          <a:bodyPr vert="horz" lIns="18000" tIns="0" rIns="18000" bIns="0" rtlCol="0">
            <a:no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p:txBody>
      </p:sp>
      <p:sp>
        <p:nvSpPr>
          <p:cNvPr id="4" name="Date Placeholder 3"/>
          <p:cNvSpPr>
            <a:spLocks noGrp="1"/>
          </p:cNvSpPr>
          <p:nvPr>
            <p:ph type="dt" sz="half" idx="2"/>
          </p:nvPr>
        </p:nvSpPr>
        <p:spPr bwMode="invGray">
          <a:xfrm>
            <a:off x="360004" y="6580588"/>
            <a:ext cx="592501" cy="180000"/>
          </a:xfrm>
          <a:prstGeom prst="rect">
            <a:avLst/>
          </a:prstGeom>
        </p:spPr>
        <p:txBody>
          <a:bodyPr vert="horz" lIns="0" tIns="0" rIns="0" bIns="0" rtlCol="0" anchor="t"/>
          <a:lstStyle>
            <a:lvl1pPr algn="l">
              <a:defRPr sz="800">
                <a:solidFill>
                  <a:schemeClr val="tx1"/>
                </a:solidFill>
                <a:latin typeface="+mn-lt"/>
                <a:cs typeface="Times New Roman" panose="02020603050405020304" pitchFamily="18" charset="0"/>
              </a:defRPr>
            </a:lvl1pPr>
          </a:lstStyle>
          <a:p>
            <a:pPr defTabSz="457200"/>
            <a:fld id="{CB2A9C5F-569E-41BE-B5E5-7CBFE1B687B2}" type="datetime1">
              <a:rPr lang="en-GB" smtClean="0">
                <a:solidFill>
                  <a:prstClr val="black"/>
                </a:solidFill>
              </a:rPr>
              <a:pPr defTabSz="457200"/>
              <a:t>21/07/2018</a:t>
            </a:fld>
            <a:endParaRPr lang="en-GB" dirty="0">
              <a:solidFill>
                <a:prstClr val="black"/>
              </a:solidFill>
            </a:endParaRPr>
          </a:p>
        </p:txBody>
      </p:sp>
      <p:sp>
        <p:nvSpPr>
          <p:cNvPr id="5" name="Footer Placeholder 4"/>
          <p:cNvSpPr>
            <a:spLocks noGrp="1"/>
          </p:cNvSpPr>
          <p:nvPr>
            <p:ph type="ftr" sz="quarter" idx="3"/>
          </p:nvPr>
        </p:nvSpPr>
        <p:spPr bwMode="invGray">
          <a:xfrm>
            <a:off x="1044744" y="6580588"/>
            <a:ext cx="1698456" cy="180000"/>
          </a:xfrm>
          <a:prstGeom prst="rect">
            <a:avLst/>
          </a:prstGeom>
        </p:spPr>
        <p:txBody>
          <a:bodyPr vert="horz" lIns="0" tIns="0" rIns="0" bIns="0" rtlCol="0" anchor="t"/>
          <a:lstStyle>
            <a:lvl1pPr algn="l">
              <a:defRPr sz="800">
                <a:solidFill>
                  <a:schemeClr val="tx1"/>
                </a:solidFill>
                <a:latin typeface="+mn-lt"/>
                <a:cs typeface="Times New Roman" panose="02020603050405020304" pitchFamily="18" charset="0"/>
              </a:defRPr>
            </a:lvl1pPr>
          </a:lstStyle>
          <a:p>
            <a:pPr defTabSz="457200"/>
            <a:r>
              <a:rPr lang="en-GB" dirty="0">
                <a:solidFill>
                  <a:prstClr val="black"/>
                </a:solidFill>
              </a:rPr>
              <a:t>|     Title of the presentation</a:t>
            </a:r>
          </a:p>
        </p:txBody>
      </p:sp>
      <p:sp>
        <p:nvSpPr>
          <p:cNvPr id="6" name="Slide Number Placeholder 5"/>
          <p:cNvSpPr>
            <a:spLocks noGrp="1"/>
          </p:cNvSpPr>
          <p:nvPr>
            <p:ph type="sldNum" sz="quarter" idx="4"/>
          </p:nvPr>
        </p:nvSpPr>
        <p:spPr bwMode="invGray">
          <a:xfrm>
            <a:off x="8562325" y="6580588"/>
            <a:ext cx="217448" cy="180000"/>
          </a:xfrm>
          <a:prstGeom prst="rect">
            <a:avLst/>
          </a:prstGeom>
        </p:spPr>
        <p:txBody>
          <a:bodyPr vert="horz" lIns="0" tIns="0" rIns="0" bIns="0" rtlCol="0" anchor="t"/>
          <a:lstStyle>
            <a:lvl1pPr algn="r">
              <a:defRPr sz="800" b="0">
                <a:solidFill>
                  <a:schemeClr val="tx1"/>
                </a:solidFill>
                <a:latin typeface="+mn-lt"/>
                <a:cs typeface="Times New Roman" panose="02020603050405020304" pitchFamily="18" charset="0"/>
              </a:defRPr>
            </a:lvl1pPr>
          </a:lstStyle>
          <a:p>
            <a:pPr defTabSz="457200"/>
            <a:fld id="{A74CE0EA-F3B5-4684-BA10-C594598FDB9C}" type="slidenum">
              <a:rPr lang="en-GB" smtClean="0">
                <a:solidFill>
                  <a:prstClr val="black"/>
                </a:solidFill>
              </a:rPr>
              <a:pPr defTabSz="457200"/>
              <a:t>‹#›</a:t>
            </a:fld>
            <a:endParaRPr lang="en-GB" dirty="0">
              <a:solidFill>
                <a:prstClr val="black"/>
              </a:solidFill>
            </a:endParaRPr>
          </a:p>
        </p:txBody>
      </p:sp>
      <p:sp>
        <p:nvSpPr>
          <p:cNvPr id="9" name="Rectangle 8"/>
          <p:cNvSpPr/>
          <p:nvPr userDrawn="1"/>
        </p:nvSpPr>
        <p:spPr bwMode="invGray">
          <a:xfrm>
            <a:off x="7301701" y="2128187"/>
            <a:ext cx="1482300" cy="694800"/>
          </a:xfrm>
          <a:prstGeom prst="rect">
            <a:avLst/>
          </a:prstGeom>
          <a:blipFill dpi="0" rotWithShape="1">
            <a:blip r:embed="rId16"/>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dirty="0">
              <a:solidFill>
                <a:prstClr val="white"/>
              </a:solidFill>
            </a:endParaRPr>
          </a:p>
        </p:txBody>
      </p:sp>
      <p:sp>
        <p:nvSpPr>
          <p:cNvPr id="12" name="Rectangle 11"/>
          <p:cNvSpPr/>
          <p:nvPr userDrawn="1"/>
        </p:nvSpPr>
        <p:spPr bwMode="gray">
          <a:xfrm>
            <a:off x="7301701" y="379578"/>
            <a:ext cx="1482300" cy="694800"/>
          </a:xfrm>
          <a:prstGeom prst="rect">
            <a:avLst/>
          </a:prstGeom>
          <a:blipFill dpi="0" rotWithShape="1">
            <a:blip r:embed="rId17"/>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dirty="0">
              <a:solidFill>
                <a:prstClr val="white"/>
              </a:solidFill>
            </a:endParaRPr>
          </a:p>
        </p:txBody>
      </p:sp>
    </p:spTree>
    <p:extLst>
      <p:ext uri="{BB962C8B-B14F-4D97-AF65-F5344CB8AC3E}">
        <p14:creationId xmlns:p14="http://schemas.microsoft.com/office/powerpoint/2010/main" val="19197401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Lst>
  <p:hf hdr="0"/>
  <p:txStyles>
    <p:titleStyle>
      <a:lvl1pPr algn="l" defTabSz="914400" rtl="0" eaLnBrk="1" latinLnBrk="0" hangingPunct="1">
        <a:lnSpc>
          <a:spcPct val="90000"/>
        </a:lnSpc>
        <a:spcBef>
          <a:spcPct val="0"/>
        </a:spcBef>
        <a:buNone/>
        <a:defRPr sz="2800" b="1" kern="1200">
          <a:solidFill>
            <a:schemeClr val="tx2"/>
          </a:solidFill>
          <a:latin typeface="+mj-lt"/>
          <a:ea typeface="+mj-ea"/>
          <a:cs typeface="+mj-cs"/>
        </a:defRPr>
      </a:lvl1pPr>
    </p:titleStyle>
    <p:bodyStyle>
      <a:lvl1pPr marL="0" indent="0" algn="l" defTabSz="914400" rtl="0" eaLnBrk="1" latinLnBrk="0" hangingPunct="1">
        <a:lnSpc>
          <a:spcPct val="110000"/>
        </a:lnSpc>
        <a:spcBef>
          <a:spcPts val="1000"/>
        </a:spcBef>
        <a:spcAft>
          <a:spcPts val="600"/>
        </a:spcAft>
        <a:buClr>
          <a:schemeClr val="tx1"/>
        </a:buClr>
        <a:buSzPct val="80000"/>
        <a:buFontTx/>
        <a:buNone/>
        <a:defRPr sz="1400" b="0" kern="1200">
          <a:solidFill>
            <a:schemeClr val="tx1"/>
          </a:solidFill>
          <a:latin typeface="+mn-lt"/>
          <a:ea typeface="+mn-ea"/>
          <a:cs typeface="Times New Roman" panose="02020603050405020304" pitchFamily="18" charset="0"/>
        </a:defRPr>
      </a:lvl1pPr>
      <a:lvl2pPr marL="466725" indent="-285750" algn="l" defTabSz="914400" rtl="0" eaLnBrk="1" latinLnBrk="0" hangingPunct="1">
        <a:lnSpc>
          <a:spcPct val="110000"/>
        </a:lnSpc>
        <a:spcBef>
          <a:spcPts val="500"/>
        </a:spcBef>
        <a:spcAft>
          <a:spcPts val="600"/>
        </a:spcAft>
        <a:buClr>
          <a:schemeClr val="tx1"/>
        </a:buClr>
        <a:buSzPct val="100000"/>
        <a:buFont typeface="Arial" panose="020B0604020202020204" pitchFamily="34" charset="0"/>
        <a:buChar char="•"/>
        <a:defRPr sz="1400" kern="1200">
          <a:solidFill>
            <a:schemeClr val="tx1"/>
          </a:solidFill>
          <a:latin typeface="+mn-lt"/>
          <a:ea typeface="+mn-ea"/>
          <a:cs typeface="+mn-cs"/>
        </a:defRPr>
      </a:lvl2pPr>
      <a:lvl3pPr marL="827087" indent="-285750" algn="l" defTabSz="914400" rtl="0" eaLnBrk="1" latinLnBrk="0" hangingPunct="1">
        <a:lnSpc>
          <a:spcPct val="110000"/>
        </a:lnSpc>
        <a:spcBef>
          <a:spcPts val="500"/>
        </a:spcBef>
        <a:spcAft>
          <a:spcPts val="600"/>
        </a:spcAft>
        <a:buClr>
          <a:schemeClr val="tx1"/>
        </a:buClr>
        <a:buSzPct val="100000"/>
        <a:buFont typeface="Arial" panose="020B0604020202020204" pitchFamily="34" charset="0"/>
        <a:buChar char="•"/>
        <a:defRPr sz="1400" kern="1200">
          <a:solidFill>
            <a:schemeClr val="tx1"/>
          </a:solidFill>
          <a:latin typeface="+mn-lt"/>
          <a:ea typeface="+mn-ea"/>
          <a:cs typeface="+mn-cs"/>
        </a:defRPr>
      </a:lvl3pPr>
      <a:lvl4pPr marL="1179513" indent="-285750" algn="l" defTabSz="914400" rtl="0" eaLnBrk="1" latinLnBrk="0" hangingPunct="1">
        <a:lnSpc>
          <a:spcPct val="110000"/>
        </a:lnSpc>
        <a:spcBef>
          <a:spcPts val="500"/>
        </a:spcBef>
        <a:spcAft>
          <a:spcPts val="600"/>
        </a:spcAft>
        <a:buClr>
          <a:schemeClr val="tx1"/>
        </a:buClr>
        <a:buSzPct val="100000"/>
        <a:buFont typeface="Arial" panose="020B0604020202020204" pitchFamily="34" charset="0"/>
        <a:buChar char="•"/>
        <a:tabLst>
          <a:tab pos="1074738" algn="l"/>
        </a:tabLst>
        <a:defRPr sz="1400" kern="1200">
          <a:solidFill>
            <a:schemeClr val="tx1"/>
          </a:solidFill>
          <a:latin typeface="+mn-lt"/>
          <a:ea typeface="+mn-ea"/>
          <a:cs typeface="+mn-cs"/>
        </a:defRPr>
      </a:lvl4pPr>
      <a:lvl5pPr marL="1616075" indent="-358775" algn="l" defTabSz="914400" rtl="0" eaLnBrk="1" latinLnBrk="0" hangingPunct="1">
        <a:lnSpc>
          <a:spcPct val="110000"/>
        </a:lnSpc>
        <a:spcBef>
          <a:spcPts val="500"/>
        </a:spcBef>
        <a:spcAft>
          <a:spcPts val="600"/>
        </a:spcAft>
        <a:buClr>
          <a:schemeClr val="tx1"/>
        </a:buClr>
        <a:buSzPct val="100000"/>
        <a:buFont typeface="Arial" panose="020B0604020202020204" pitchFamily="34" charset="0"/>
        <a:buChar char="•"/>
        <a:defRPr sz="1400" kern="1200">
          <a:solidFill>
            <a:schemeClr val="tx1"/>
          </a:solidFill>
          <a:latin typeface="+mn-lt"/>
          <a:ea typeface="+mn-ea"/>
          <a:cs typeface="+mn-cs"/>
        </a:defRPr>
      </a:lvl5pPr>
      <a:lvl6pPr marL="2062163" indent="-358775" algn="l" defTabSz="914400" rtl="0" eaLnBrk="1" latinLnBrk="0" hangingPunct="1">
        <a:lnSpc>
          <a:spcPct val="90000"/>
        </a:lnSpc>
        <a:spcBef>
          <a:spcPts val="500"/>
        </a:spcBef>
        <a:buClr>
          <a:schemeClr val="tx1"/>
        </a:buClr>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131" userDrawn="1">
          <p15:clr>
            <a:srgbClr val="F26B43"/>
          </p15:clr>
        </p15:guide>
        <p15:guide id="2" orient="horz" pos="3809" userDrawn="1">
          <p15:clr>
            <a:srgbClr val="F26B43"/>
          </p15:clr>
        </p15:guide>
        <p15:guide id="3" pos="3840" userDrawn="1">
          <p15:clr>
            <a:srgbClr val="F26B43"/>
          </p15:clr>
        </p15:guide>
        <p15:guide id="4" pos="302" userDrawn="1">
          <p15:clr>
            <a:srgbClr val="F26B43"/>
          </p15:clr>
        </p15:guide>
        <p15:guide id="5" pos="7379" userDrawn="1">
          <p15:clr>
            <a:srgbClr val="F26B43"/>
          </p15:clr>
        </p15:guide>
        <p15:guide id="6" pos="3761" userDrawn="1">
          <p15:clr>
            <a:srgbClr val="F26B43"/>
          </p15:clr>
        </p15:guide>
        <p15:guide id="7" pos="3919"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CFB92D-27AE-4F2E-B9F8-C5966AB59E47}" type="datetimeFigureOut">
              <a:rPr lang="en-US" smtClean="0"/>
              <a:t>7/21/2018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4CC5F7-9FBE-4153-AD15-EF22E3DEF516}" type="slidenum">
              <a:rPr lang="en-US" smtClean="0"/>
              <a:t>‹#›</a:t>
            </a:fld>
            <a:endParaRPr lang="en-US"/>
          </a:p>
        </p:txBody>
      </p:sp>
    </p:spTree>
    <p:extLst>
      <p:ext uri="{BB962C8B-B14F-4D97-AF65-F5344CB8AC3E}">
        <p14:creationId xmlns:p14="http://schemas.microsoft.com/office/powerpoint/2010/main" val="1735482725"/>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3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jpg"/><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916832"/>
            <a:ext cx="8062664" cy="1512168"/>
          </a:xfrm>
        </p:spPr>
        <p:txBody>
          <a:bodyPr>
            <a:normAutofit/>
          </a:bodyPr>
          <a:lstStyle/>
          <a:p>
            <a:r>
              <a:rPr lang="en-GB" sz="3600" dirty="0"/>
              <a:t>Early childhood development among</a:t>
            </a:r>
            <a:endParaRPr lang="en-GB" sz="2000" dirty="0"/>
          </a:p>
          <a:p>
            <a:r>
              <a:rPr lang="en-US" sz="3600" dirty="0"/>
              <a:t>HIV exposed uninfected children</a:t>
            </a:r>
          </a:p>
        </p:txBody>
      </p:sp>
      <p:sp>
        <p:nvSpPr>
          <p:cNvPr id="4" name="Rectangle 11"/>
          <p:cNvSpPr>
            <a:spLocks noChangeArrowheads="1"/>
          </p:cNvSpPr>
          <p:nvPr/>
        </p:nvSpPr>
        <p:spPr bwMode="auto">
          <a:xfrm>
            <a:off x="1588" y="6165304"/>
            <a:ext cx="9144000" cy="692696"/>
          </a:xfrm>
          <a:prstGeom prst="rect">
            <a:avLst/>
          </a:prstGeom>
          <a:solidFill>
            <a:schemeClr val="accent4">
              <a:lumMod val="75000"/>
            </a:schemeClr>
          </a:solidFill>
          <a:ln>
            <a:noFill/>
          </a:ln>
          <a:effectLst/>
        </p:spPr>
        <p:txBody>
          <a:bodyPr wrap="none" anchor="ctr"/>
          <a:lstStyle/>
          <a:p>
            <a:endParaRPr lang="en-GB"/>
          </a:p>
        </p:txBody>
      </p:sp>
      <p:pic>
        <p:nvPicPr>
          <p:cNvPr id="5" name="Picture 12" descr="WHO-EN-white-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6428" y="6165304"/>
            <a:ext cx="2131372" cy="6926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70408" y="3717032"/>
            <a:ext cx="8222072" cy="1969770"/>
          </a:xfrm>
          <a:prstGeom prst="rect">
            <a:avLst/>
          </a:prstGeom>
          <a:noFill/>
        </p:spPr>
        <p:txBody>
          <a:bodyPr wrap="square" rtlCol="0">
            <a:spAutoFit/>
          </a:bodyPr>
          <a:lstStyle/>
          <a:p>
            <a:r>
              <a:rPr lang="en-GB" sz="2000" dirty="0">
                <a:latin typeface="Calibri" panose="020F0502020204030204" pitchFamily="34" charset="0"/>
                <a:cs typeface="Calibri" panose="020F0502020204030204" pitchFamily="34" charset="0"/>
              </a:rPr>
              <a:t>Nigel Rollins</a:t>
            </a:r>
          </a:p>
          <a:p>
            <a:r>
              <a:rPr lang="en-GB" sz="2000" dirty="0">
                <a:latin typeface="Calibri" panose="020F0502020204030204" pitchFamily="34" charset="0"/>
                <a:cs typeface="Calibri" panose="020F0502020204030204" pitchFamily="34" charset="0"/>
              </a:rPr>
              <a:t>Department of Maternal, Newborn, Child and Adolescent Health</a:t>
            </a:r>
          </a:p>
          <a:p>
            <a:r>
              <a:rPr lang="en-GB" sz="2000" dirty="0">
                <a:latin typeface="Calibri" panose="020F0502020204030204" pitchFamily="34" charset="0"/>
                <a:cs typeface="Calibri" panose="020F0502020204030204" pitchFamily="34" charset="0"/>
              </a:rPr>
              <a:t>World Health Organization</a:t>
            </a:r>
          </a:p>
          <a:p>
            <a:r>
              <a:rPr lang="en-GB" sz="2000" dirty="0">
                <a:latin typeface="Calibri" panose="020F0502020204030204" pitchFamily="34" charset="0"/>
                <a:cs typeface="Calibri" panose="020F0502020204030204" pitchFamily="34" charset="0"/>
              </a:rPr>
              <a:t>Geneva, Switzerland</a:t>
            </a:r>
          </a:p>
          <a:p>
            <a:endParaRPr lang="en-GB" sz="2000" dirty="0">
              <a:latin typeface="Calibri" panose="020F0502020204030204" pitchFamily="34" charset="0"/>
              <a:cs typeface="Calibri" panose="020F0502020204030204" pitchFamily="34" charset="0"/>
            </a:endParaRPr>
          </a:p>
          <a:p>
            <a:r>
              <a:rPr lang="en-GB" sz="2000" dirty="0">
                <a:latin typeface="Calibri" panose="020F0502020204030204" pitchFamily="34" charset="0"/>
                <a:cs typeface="Calibri" panose="020F0502020204030204" pitchFamily="34" charset="0"/>
              </a:rPr>
              <a:t>IAS, 22 July 2018</a:t>
            </a: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99756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54895A13-A7D6-4996-8DD9-ECC12AA6CB31}"/>
              </a:ext>
            </a:extLst>
          </p:cNvPr>
          <p:cNvGraphicFramePr>
            <a:graphicFrameLocks/>
          </p:cNvGraphicFramePr>
          <p:nvPr>
            <p:extLst>
              <p:ext uri="{D42A27DB-BD31-4B8C-83A1-F6EECF244321}">
                <p14:modId xmlns:p14="http://schemas.microsoft.com/office/powerpoint/2010/main" val="629116059"/>
              </p:ext>
            </p:extLst>
          </p:nvPr>
        </p:nvGraphicFramePr>
        <p:xfrm>
          <a:off x="1" y="27384"/>
          <a:ext cx="9144000" cy="6858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924BA830-5179-4473-97E6-0950900D9CBC}"/>
              </a:ext>
            </a:extLst>
          </p:cNvPr>
          <p:cNvSpPr txBox="1"/>
          <p:nvPr/>
        </p:nvSpPr>
        <p:spPr>
          <a:xfrm>
            <a:off x="7033629" y="5340040"/>
            <a:ext cx="2074127" cy="3000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rPr>
              <a:t>Data Source: UNAIDS 2018</a:t>
            </a:r>
          </a:p>
        </p:txBody>
      </p:sp>
      <p:pic>
        <p:nvPicPr>
          <p:cNvPr id="5" name="chart">
            <a:extLst>
              <a:ext uri="{FF2B5EF4-FFF2-40B4-BE49-F238E27FC236}">
                <a16:creationId xmlns:a16="http://schemas.microsoft.com/office/drawing/2014/main" id="{4631D629-501D-46EC-88C3-FF51B93B8A4B}"/>
              </a:ext>
            </a:extLst>
          </p:cNvPr>
          <p:cNvPicPr>
            <a:picLocks noChangeAspect="1"/>
          </p:cNvPicPr>
          <p:nvPr/>
        </p:nvPicPr>
        <p:blipFill>
          <a:blip r:embed="rId4"/>
          <a:stretch>
            <a:fillRect/>
          </a:stretch>
        </p:blipFill>
        <p:spPr>
          <a:xfrm>
            <a:off x="7672431" y="188640"/>
            <a:ext cx="1407841" cy="409807"/>
          </a:xfrm>
          <a:prstGeom prst="rect">
            <a:avLst/>
          </a:prstGeom>
        </p:spPr>
      </p:pic>
      <p:sp>
        <p:nvSpPr>
          <p:cNvPr id="6" name="Title 1">
            <a:extLst>
              <a:ext uri="{FF2B5EF4-FFF2-40B4-BE49-F238E27FC236}">
                <a16:creationId xmlns:a16="http://schemas.microsoft.com/office/drawing/2014/main" id="{3C0B6CAB-E969-4060-AD39-5697DD06547B}"/>
              </a:ext>
            </a:extLst>
          </p:cNvPr>
          <p:cNvSpPr txBox="1">
            <a:spLocks/>
          </p:cNvSpPr>
          <p:nvPr/>
        </p:nvSpPr>
        <p:spPr>
          <a:xfrm>
            <a:off x="269777" y="188640"/>
            <a:ext cx="8604448" cy="990600"/>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4000" b="0" i="0" u="none" strike="noStrike" kern="1200" cap="none" spc="-100" normalizeH="0" baseline="0" noProof="0" dirty="0">
                <a:ln>
                  <a:noFill/>
                </a:ln>
                <a:solidFill>
                  <a:srgbClr val="D2533C"/>
                </a:solidFill>
                <a:effectLst/>
                <a:uLnTx/>
                <a:uFillTx/>
                <a:latin typeface="Arial"/>
                <a:ea typeface="+mj-ea"/>
                <a:cs typeface="+mj-cs"/>
              </a:rPr>
              <a:t>Magnitude of the challenge and opportunity</a:t>
            </a:r>
            <a:endParaRPr kumimoji="0" lang="en-US" sz="4000" b="0" i="0" u="none" strike="noStrike" kern="1200" cap="none" spc="-100" normalizeH="0" baseline="0" noProof="0" dirty="0">
              <a:ln>
                <a:noFill/>
              </a:ln>
              <a:solidFill>
                <a:srgbClr val="D2533C"/>
              </a:solidFill>
              <a:effectLst/>
              <a:uLnTx/>
              <a:uFillTx/>
              <a:latin typeface="Arial"/>
              <a:ea typeface="+mj-ea"/>
              <a:cs typeface="+mj-cs"/>
            </a:endParaRPr>
          </a:p>
        </p:txBody>
      </p:sp>
    </p:spTree>
    <p:extLst>
      <p:ext uri="{BB962C8B-B14F-4D97-AF65-F5344CB8AC3E}">
        <p14:creationId xmlns:p14="http://schemas.microsoft.com/office/powerpoint/2010/main" val="3465895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0208"/>
            <a:ext cx="8229600" cy="990600"/>
          </a:xfrm>
        </p:spPr>
        <p:txBody>
          <a:bodyPr>
            <a:normAutofit fontScale="90000"/>
          </a:bodyPr>
          <a:lstStyle/>
          <a:p>
            <a:r>
              <a:rPr lang="en-GB" dirty="0"/>
              <a:t>Early childhood development in children living with HIV</a:t>
            </a:r>
            <a:endParaRPr lang="en-US" dirty="0"/>
          </a:p>
        </p:txBody>
      </p:sp>
      <p:sp>
        <p:nvSpPr>
          <p:cNvPr id="3" name="Content Placeholder 2"/>
          <p:cNvSpPr>
            <a:spLocks noGrp="1"/>
          </p:cNvSpPr>
          <p:nvPr>
            <p:ph idx="1"/>
          </p:nvPr>
        </p:nvSpPr>
        <p:spPr>
          <a:xfrm>
            <a:off x="457200" y="5373216"/>
            <a:ext cx="8507288" cy="1484784"/>
          </a:xfrm>
        </p:spPr>
        <p:txBody>
          <a:bodyPr>
            <a:normAutofit fontScale="92500" lnSpcReduction="10000"/>
          </a:bodyPr>
          <a:lstStyle/>
          <a:p>
            <a:r>
              <a:rPr lang="en-GB" dirty="0"/>
              <a:t>Cognitive delay frequently reported among HIV infected children</a:t>
            </a:r>
          </a:p>
          <a:p>
            <a:r>
              <a:rPr lang="en-GB" dirty="0"/>
              <a:t>Complex social and health contexts</a:t>
            </a:r>
          </a:p>
          <a:p>
            <a:r>
              <a:rPr lang="en-GB" dirty="0"/>
              <a:t>Need greater monitoring and research to understand the problem and to improve management</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7158" y="1412776"/>
            <a:ext cx="4837330" cy="2975172"/>
          </a:xfrm>
          <a:prstGeom prst="rect">
            <a:avLst/>
          </a:prstGeom>
          <a:noFill/>
          <a:ln w="9525">
            <a:solidFill>
              <a:schemeClr val="bg1">
                <a:lumMod val="65000"/>
              </a:schemeClr>
            </a:solidFill>
            <a:miter lim="800000"/>
            <a:headEnd/>
            <a:tailEnd/>
          </a:ln>
          <a:extLst>
            <a:ext uri="{909E8E84-426E-40DD-AFC4-6F175D3DCCD1}">
              <a14:hiddenFill xmlns:a14="http://schemas.microsoft.com/office/drawing/2010/main">
                <a:solidFill>
                  <a:schemeClr val="accent1"/>
                </a:solidFill>
              </a14:hiddenFill>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338" y="2900362"/>
            <a:ext cx="4378802" cy="2328838"/>
          </a:xfrm>
          <a:prstGeom prst="rect">
            <a:avLst/>
          </a:prstGeom>
          <a:noFill/>
          <a:ln w="9525">
            <a:solidFill>
              <a:schemeClr val="bg1">
                <a:lumMod val="65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61271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29600" cy="1161553"/>
          </a:xfrm>
        </p:spPr>
        <p:txBody>
          <a:bodyPr>
            <a:normAutofit fontScale="90000"/>
          </a:bodyPr>
          <a:lstStyle/>
          <a:p>
            <a:r>
              <a:rPr lang="en-GB" dirty="0"/>
              <a:t>Development in HIV exposed uninfected children</a:t>
            </a:r>
            <a:endParaRPr lang="en-US" dirty="0"/>
          </a:p>
        </p:txBody>
      </p:sp>
      <p:sp>
        <p:nvSpPr>
          <p:cNvPr id="3" name="Content Placeholder 2"/>
          <p:cNvSpPr>
            <a:spLocks noGrp="1"/>
          </p:cNvSpPr>
          <p:nvPr>
            <p:ph idx="1"/>
          </p:nvPr>
        </p:nvSpPr>
        <p:spPr>
          <a:xfrm>
            <a:off x="179512" y="1888232"/>
            <a:ext cx="4752528" cy="2908920"/>
          </a:xfrm>
        </p:spPr>
        <p:txBody>
          <a:bodyPr>
            <a:normAutofit lnSpcReduction="10000"/>
          </a:bodyPr>
          <a:lstStyle/>
          <a:p>
            <a:r>
              <a:rPr lang="en-GB" dirty="0"/>
              <a:t>Increasing awareness and reports of developmental delay in HIV exposed, uninfected children</a:t>
            </a:r>
          </a:p>
          <a:p>
            <a:r>
              <a:rPr lang="en-GB" dirty="0"/>
              <a:t>Delays reported compared </a:t>
            </a:r>
            <a:br>
              <a:rPr lang="en-GB" dirty="0"/>
            </a:br>
            <a:r>
              <a:rPr lang="en-GB" dirty="0"/>
              <a:t>to the general population </a:t>
            </a:r>
            <a:br>
              <a:rPr lang="en-GB" dirty="0"/>
            </a:br>
            <a:r>
              <a:rPr lang="en-GB" dirty="0"/>
              <a:t>but …..</a:t>
            </a:r>
          </a:p>
          <a:p>
            <a:r>
              <a:rPr lang="en-GB" dirty="0"/>
              <a:t>Development </a:t>
            </a:r>
            <a:r>
              <a:rPr lang="en-GB" b="1" u="sng" dirty="0"/>
              <a:t>can be</a:t>
            </a:r>
            <a:r>
              <a:rPr lang="en-GB" dirty="0"/>
              <a:t> </a:t>
            </a:r>
            <a:br>
              <a:rPr lang="en-GB" dirty="0"/>
            </a:br>
            <a:r>
              <a:rPr lang="en-GB" dirty="0"/>
              <a:t>normal </a:t>
            </a:r>
            <a:endParaRPr lang="en-US" dirty="0"/>
          </a:p>
        </p:txBody>
      </p:sp>
      <p:pic>
        <p:nvPicPr>
          <p:cNvPr id="2050" name="Picture 2" descr="C:\Users\rollinsn\OneDrive - World Health Organization\Photos_Slides_Images\Slide images\HEU ECD India AIDS Care 2017jp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0986" y="5045161"/>
            <a:ext cx="6018029" cy="1659198"/>
          </a:xfrm>
          <a:prstGeom prst="rect">
            <a:avLst/>
          </a:prstGeom>
          <a:noFill/>
          <a:ln>
            <a:solidFill>
              <a:schemeClr val="bg1">
                <a:lumMod val="65000"/>
              </a:schemeClr>
            </a:solidFill>
          </a:ln>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4067944" y="3330055"/>
            <a:ext cx="4355976" cy="2259185"/>
            <a:chOff x="128587" y="1879749"/>
            <a:chExt cx="7736162" cy="4132334"/>
          </a:xfrm>
        </p:grpSpPr>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587" y="2348881"/>
              <a:ext cx="7736162" cy="3663202"/>
            </a:xfrm>
            <a:prstGeom prst="rect">
              <a:avLst/>
            </a:prstGeom>
            <a:ln>
              <a:solidFill>
                <a:schemeClr val="bg1">
                  <a:lumMod val="65000"/>
                </a:schemeClr>
              </a:solidFill>
            </a:ln>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8587" y="1879749"/>
              <a:ext cx="7736160" cy="829171"/>
            </a:xfrm>
            <a:prstGeom prst="rect">
              <a:avLst/>
            </a:prstGeom>
            <a:ln>
              <a:solidFill>
                <a:schemeClr val="bg1">
                  <a:lumMod val="65000"/>
                </a:schemeClr>
              </a:solidFill>
            </a:ln>
          </p:spPr>
        </p:pic>
      </p:grpSp>
      <p:pic>
        <p:nvPicPr>
          <p:cNvPr id="205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92080" y="1583729"/>
            <a:ext cx="3672408" cy="1845271"/>
          </a:xfrm>
          <a:prstGeom prst="rect">
            <a:avLst/>
          </a:prstGeom>
          <a:noFill/>
          <a:ln w="9525">
            <a:solidFill>
              <a:schemeClr val="bg1">
                <a:lumMod val="65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533898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38200"/>
            <a:ext cx="8229600" cy="990600"/>
          </a:xfrm>
        </p:spPr>
        <p:txBody>
          <a:bodyPr>
            <a:normAutofit fontScale="90000"/>
          </a:bodyPr>
          <a:lstStyle/>
          <a:p>
            <a:r>
              <a:rPr lang="en-GB" dirty="0"/>
              <a:t>Why HIV exposed, uninfected children are vulnerable to sub-optimal development</a:t>
            </a:r>
            <a:endParaRPr lang="en-US" dirty="0"/>
          </a:p>
        </p:txBody>
      </p:sp>
      <p:sp>
        <p:nvSpPr>
          <p:cNvPr id="3" name="Content Placeholder 2"/>
          <p:cNvSpPr>
            <a:spLocks noGrp="1"/>
          </p:cNvSpPr>
          <p:nvPr>
            <p:ph idx="1"/>
          </p:nvPr>
        </p:nvSpPr>
        <p:spPr>
          <a:xfrm>
            <a:off x="323528" y="1864568"/>
            <a:ext cx="8820472" cy="4876800"/>
          </a:xfrm>
        </p:spPr>
        <p:txBody>
          <a:bodyPr/>
          <a:lstStyle/>
          <a:p>
            <a:pPr marL="0" indent="0">
              <a:buNone/>
            </a:pPr>
            <a:r>
              <a:rPr lang="en-GB" sz="2800" b="1" dirty="0"/>
              <a:t>Potential mechanisms …</a:t>
            </a:r>
          </a:p>
          <a:p>
            <a:r>
              <a:rPr lang="en-GB" dirty="0"/>
              <a:t>HIV exposure itself (but data not indicative of a stand-alone risk)</a:t>
            </a:r>
          </a:p>
          <a:p>
            <a:r>
              <a:rPr lang="en-GB" dirty="0"/>
              <a:t>ART exposure in utero</a:t>
            </a:r>
          </a:p>
          <a:p>
            <a:r>
              <a:rPr lang="en-GB" dirty="0"/>
              <a:t>Postnatal ARVs as prophylaxis</a:t>
            </a:r>
          </a:p>
          <a:p>
            <a:r>
              <a:rPr lang="en-GB" dirty="0"/>
              <a:t>Maternal well-being and care practices</a:t>
            </a:r>
          </a:p>
          <a:p>
            <a:r>
              <a:rPr lang="en-GB" dirty="0"/>
              <a:t>Non-breastfeeding: to prevent HIV transmission</a:t>
            </a:r>
          </a:p>
          <a:p>
            <a:r>
              <a:rPr lang="en-GB" dirty="0"/>
              <a:t>Increased risk of exposure to opportunistic infections</a:t>
            </a:r>
          </a:p>
          <a:p>
            <a:r>
              <a:rPr lang="en-GB" dirty="0"/>
              <a:t>Poverty, stress and undernutrition</a:t>
            </a:r>
          </a:p>
        </p:txBody>
      </p:sp>
      <p:sp>
        <p:nvSpPr>
          <p:cNvPr id="4" name="TextBox 3"/>
          <p:cNvSpPr txBox="1"/>
          <p:nvPr/>
        </p:nvSpPr>
        <p:spPr>
          <a:xfrm>
            <a:off x="251520" y="5445224"/>
            <a:ext cx="8712968" cy="1323439"/>
          </a:xfrm>
          <a:prstGeom prst="rect">
            <a:avLst/>
          </a:prstGeom>
          <a:solidFill>
            <a:schemeClr val="bg1">
              <a:lumMod val="85000"/>
            </a:schemeClr>
          </a:solidFill>
        </p:spPr>
        <p:txBody>
          <a:bodyPr wrap="square" rtlCol="0">
            <a:spAutoFit/>
          </a:bodyPr>
          <a:lstStyle/>
          <a:p>
            <a:r>
              <a:rPr lang="en-GB" sz="2000" b="1" dirty="0">
                <a:solidFill>
                  <a:srgbClr val="C00000"/>
                </a:solidFill>
              </a:rPr>
              <a:t>But reports of these outcomes span 15+ years when different ARVs were implemented to improve the health of mothers and prevent transmission and breastfeeding was commonly avoided. </a:t>
            </a:r>
          </a:p>
          <a:p>
            <a:r>
              <a:rPr lang="en-GB" sz="2000" b="1" dirty="0">
                <a:solidFill>
                  <a:srgbClr val="C00000"/>
                </a:solidFill>
              </a:rPr>
              <a:t>Data needed in the context of maternal ART for life and breastfeeding</a:t>
            </a:r>
            <a:endParaRPr lang="en-US" sz="2000" b="1" dirty="0">
              <a:solidFill>
                <a:srgbClr val="C00000"/>
              </a:solidFill>
            </a:endParaRPr>
          </a:p>
        </p:txBody>
      </p:sp>
    </p:spTree>
    <p:extLst>
      <p:ext uri="{BB962C8B-B14F-4D97-AF65-F5344CB8AC3E}">
        <p14:creationId xmlns:p14="http://schemas.microsoft.com/office/powerpoint/2010/main" val="3683534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48680"/>
            <a:ext cx="8964488" cy="1512168"/>
          </a:xfrm>
        </p:spPr>
        <p:txBody>
          <a:bodyPr>
            <a:noAutofit/>
          </a:bodyPr>
          <a:lstStyle/>
          <a:p>
            <a:r>
              <a:rPr lang="en-GB" sz="3200" dirty="0"/>
              <a:t>HIV exposed, uninfected children are also susceptible to the same risk factors for impaired child development as the general population </a:t>
            </a:r>
            <a:endParaRPr lang="en-US" sz="3200" dirty="0"/>
          </a:p>
        </p:txBody>
      </p:sp>
      <p:sp>
        <p:nvSpPr>
          <p:cNvPr id="3" name="Content Placeholder 2"/>
          <p:cNvSpPr>
            <a:spLocks noGrp="1"/>
          </p:cNvSpPr>
          <p:nvPr>
            <p:ph idx="1"/>
          </p:nvPr>
        </p:nvSpPr>
        <p:spPr>
          <a:xfrm>
            <a:off x="457200" y="2397224"/>
            <a:ext cx="8229600" cy="4560168"/>
          </a:xfrm>
        </p:spPr>
        <p:txBody>
          <a:bodyPr>
            <a:normAutofit/>
          </a:bodyPr>
          <a:lstStyle/>
          <a:p>
            <a:r>
              <a:rPr lang="en-GB" sz="2800" dirty="0"/>
              <a:t>Low birth weight</a:t>
            </a:r>
          </a:p>
          <a:p>
            <a:r>
              <a:rPr lang="en-GB" sz="2800" dirty="0"/>
              <a:t>Stunting</a:t>
            </a:r>
          </a:p>
          <a:p>
            <a:r>
              <a:rPr lang="en-GB" sz="2800" dirty="0"/>
              <a:t>Undernutrition</a:t>
            </a:r>
          </a:p>
          <a:p>
            <a:r>
              <a:rPr lang="en-GB" sz="2800" dirty="0"/>
              <a:t>Poverty</a:t>
            </a:r>
          </a:p>
          <a:p>
            <a:r>
              <a:rPr lang="en-GB" sz="2800" dirty="0"/>
              <a:t>Sub-optimal care practice</a:t>
            </a:r>
          </a:p>
          <a:p>
            <a:pPr lvl="1"/>
            <a:r>
              <a:rPr lang="en-GB" sz="2400" dirty="0"/>
              <a:t>Responsive caregiving</a:t>
            </a:r>
          </a:p>
          <a:p>
            <a:pPr lvl="1"/>
            <a:r>
              <a:rPr lang="en-GB" sz="2400" dirty="0"/>
              <a:t>Early learning opportunities</a:t>
            </a:r>
          </a:p>
          <a:p>
            <a:pPr lvl="1"/>
            <a:endParaRPr lang="en-GB" sz="2400" dirty="0"/>
          </a:p>
          <a:p>
            <a:r>
              <a:rPr lang="en-GB" sz="2800" dirty="0"/>
              <a:t>All that is provided through ……. Nurturing care</a:t>
            </a:r>
            <a:endParaRPr lang="en-US" sz="2800"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371130"/>
            <a:ext cx="2928398" cy="3938190"/>
          </a:xfrm>
          <a:prstGeom prst="rect">
            <a:avLst/>
          </a:prstGeom>
          <a:noFill/>
          <a:ln w="9525">
            <a:solidFill>
              <a:schemeClr val="bg1">
                <a:lumMod val="65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696911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Where to now?</a:t>
            </a:r>
            <a:endParaRPr lang="en-US" dirty="0"/>
          </a:p>
        </p:txBody>
      </p:sp>
      <p:sp>
        <p:nvSpPr>
          <p:cNvPr id="3" name="Content Placeholder 2"/>
          <p:cNvSpPr>
            <a:spLocks noGrp="1"/>
          </p:cNvSpPr>
          <p:nvPr>
            <p:ph idx="1"/>
          </p:nvPr>
        </p:nvSpPr>
        <p:spPr>
          <a:xfrm>
            <a:off x="457200" y="1772816"/>
            <a:ext cx="8147248" cy="4968552"/>
          </a:xfrm>
        </p:spPr>
        <p:txBody>
          <a:bodyPr>
            <a:normAutofit fontScale="92500" lnSpcReduction="20000"/>
          </a:bodyPr>
          <a:lstStyle/>
          <a:p>
            <a:r>
              <a:rPr lang="en-GB" dirty="0"/>
              <a:t>Health services have a major opportunity to contribute to early child development of a large and vulnerable population in SSA</a:t>
            </a:r>
            <a:br>
              <a:rPr lang="en-GB" dirty="0"/>
            </a:br>
            <a:r>
              <a:rPr lang="en-GB" dirty="0"/>
              <a:t>(</a:t>
            </a:r>
            <a:r>
              <a:rPr lang="en-GB" i="1" dirty="0"/>
              <a:t>historically, ECD has been seen as an education sector issue</a:t>
            </a:r>
            <a:r>
              <a:rPr lang="en-GB" dirty="0"/>
              <a:t>)</a:t>
            </a:r>
          </a:p>
          <a:p>
            <a:r>
              <a:rPr lang="en-GB" dirty="0"/>
              <a:t>Maternal and child health services plus other sectors should orient around the nurturing care framework</a:t>
            </a:r>
          </a:p>
          <a:p>
            <a:endParaRPr lang="en-GB" dirty="0"/>
          </a:p>
          <a:p>
            <a:r>
              <a:rPr lang="en-GB" dirty="0"/>
              <a:t>Identify vulnerable children: LBW, stunted, HIV-infected, </a:t>
            </a:r>
            <a:br>
              <a:rPr lang="en-GB" dirty="0"/>
            </a:br>
            <a:r>
              <a:rPr lang="en-GB" dirty="0"/>
              <a:t>HIV exposed</a:t>
            </a:r>
          </a:p>
          <a:p>
            <a:r>
              <a:rPr lang="en-GB" dirty="0"/>
              <a:t>Offer </a:t>
            </a:r>
            <a:r>
              <a:rPr lang="en-GB" u="sng" dirty="0"/>
              <a:t>integrated care </a:t>
            </a:r>
            <a:r>
              <a:rPr lang="en-GB" dirty="0"/>
              <a:t>according to the mother and child’s vulnerability </a:t>
            </a:r>
          </a:p>
          <a:p>
            <a:pPr lvl="1"/>
            <a:r>
              <a:rPr lang="en-GB" dirty="0"/>
              <a:t>HIV-specific or non-HIV vulnerabilities</a:t>
            </a:r>
          </a:p>
          <a:p>
            <a:pPr lvl="1"/>
            <a:r>
              <a:rPr lang="en-GB" dirty="0"/>
              <a:t>HIV-specific care and non-HIV specific care</a:t>
            </a:r>
          </a:p>
          <a:p>
            <a:endParaRPr lang="en-GB" dirty="0"/>
          </a:p>
          <a:p>
            <a:r>
              <a:rPr lang="en-GB" b="1" dirty="0">
                <a:solidFill>
                  <a:srgbClr val="C00000"/>
                </a:solidFill>
              </a:rPr>
              <a:t>Research to understand HIV-specific risk factors in the context of ART for all.</a:t>
            </a:r>
          </a:p>
          <a:p>
            <a:endParaRPr lang="en-US" dirty="0"/>
          </a:p>
        </p:txBody>
      </p:sp>
    </p:spTree>
    <p:extLst>
      <p:ext uri="{BB962C8B-B14F-4D97-AF65-F5344CB8AC3E}">
        <p14:creationId xmlns:p14="http://schemas.microsoft.com/office/powerpoint/2010/main" val="3850910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95400"/>
          </a:xfrm>
        </p:spPr>
        <p:txBody>
          <a:bodyPr>
            <a:normAutofit fontScale="90000"/>
          </a:bodyPr>
          <a:lstStyle/>
          <a:p>
            <a:r>
              <a:rPr lang="en-GB" dirty="0"/>
              <a:t>New paradigm, new target, </a:t>
            </a:r>
            <a:br>
              <a:rPr lang="en-GB" dirty="0"/>
            </a:br>
            <a:r>
              <a:rPr lang="en-GB" dirty="0"/>
              <a:t>….. ?new metric</a:t>
            </a:r>
            <a:endParaRPr lang="en-US" dirty="0"/>
          </a:p>
        </p:txBody>
      </p:sp>
      <p:sp>
        <p:nvSpPr>
          <p:cNvPr id="3" name="Content Placeholder 2"/>
          <p:cNvSpPr>
            <a:spLocks noGrp="1"/>
          </p:cNvSpPr>
          <p:nvPr>
            <p:ph idx="1"/>
          </p:nvPr>
        </p:nvSpPr>
        <p:spPr>
          <a:xfrm>
            <a:off x="539552" y="2420888"/>
            <a:ext cx="8229600" cy="3840088"/>
          </a:xfrm>
        </p:spPr>
        <p:txBody>
          <a:bodyPr>
            <a:normAutofit/>
          </a:bodyPr>
          <a:lstStyle/>
          <a:p>
            <a:r>
              <a:rPr lang="en-GB" sz="2800" strike="sngStrike" dirty="0"/>
              <a:t>HIV prevention</a:t>
            </a:r>
          </a:p>
          <a:p>
            <a:r>
              <a:rPr lang="en-GB" sz="2800" strike="sngStrike" dirty="0"/>
              <a:t>HIV free survival</a:t>
            </a:r>
          </a:p>
          <a:p>
            <a:r>
              <a:rPr lang="en-GB" sz="2800" dirty="0"/>
              <a:t>HIV free survival and development</a:t>
            </a:r>
            <a:endParaRPr lang="en-US" sz="2800" dirty="0"/>
          </a:p>
        </p:txBody>
      </p:sp>
    </p:spTree>
    <p:extLst>
      <p:ext uri="{BB962C8B-B14F-4D97-AF65-F5344CB8AC3E}">
        <p14:creationId xmlns:p14="http://schemas.microsoft.com/office/powerpoint/2010/main" val="750050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2_Office Theme">
  <a:themeElements>
    <a:clrScheme name="WHO PPT color scheme 2016">
      <a:dk1>
        <a:sysClr val="windowText" lastClr="000000"/>
      </a:dk1>
      <a:lt1>
        <a:sysClr val="window" lastClr="FFFFFF"/>
      </a:lt1>
      <a:dk2>
        <a:srgbClr val="009CDE"/>
      </a:dk2>
      <a:lt2>
        <a:srgbClr val="F3F3F3"/>
      </a:lt2>
      <a:accent1>
        <a:srgbClr val="009CDE"/>
      </a:accent1>
      <a:accent2>
        <a:srgbClr val="183C5C"/>
      </a:accent2>
      <a:accent3>
        <a:srgbClr val="66C4EB"/>
      </a:accent3>
      <a:accent4>
        <a:srgbClr val="9B9B9B"/>
      </a:accent4>
      <a:accent5>
        <a:srgbClr val="CCEBF8"/>
      </a:accent5>
      <a:accent6>
        <a:srgbClr val="C9C9C9"/>
      </a:accent6>
      <a:hlink>
        <a:srgbClr val="009CDE"/>
      </a:hlink>
      <a:folHlink>
        <a:srgbClr val="B2B2B2"/>
      </a:folHlink>
    </a:clrScheme>
    <a:fontScheme name="WHO Fonts PPT 2016">
      <a:majorFont>
        <a:latin typeface="Ebrima"/>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44671</TotalTime>
  <Words>375</Words>
  <Application>Microsoft Office PowerPoint</Application>
  <PresentationFormat>On-screen Show (4:3)</PresentationFormat>
  <Paragraphs>64</Paragraphs>
  <Slides>8</Slides>
  <Notes>6</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8</vt:i4>
      </vt:variant>
    </vt:vector>
  </HeadingPairs>
  <TitlesOfParts>
    <vt:vector size="16" baseType="lpstr">
      <vt:lpstr>Arial</vt:lpstr>
      <vt:lpstr>Calibri</vt:lpstr>
      <vt:lpstr>Calibri Light</vt:lpstr>
      <vt:lpstr>Ebrima</vt:lpstr>
      <vt:lpstr>Times New Roman</vt:lpstr>
      <vt:lpstr>Clarity</vt:lpstr>
      <vt:lpstr>2_Office Theme</vt:lpstr>
      <vt:lpstr>Office Theme</vt:lpstr>
      <vt:lpstr>PowerPoint Presentation</vt:lpstr>
      <vt:lpstr>PowerPoint Presentation</vt:lpstr>
      <vt:lpstr>Early childhood development in children living with HIV</vt:lpstr>
      <vt:lpstr>Development in HIV exposed uninfected children</vt:lpstr>
      <vt:lpstr>Why HIV exposed, uninfected children are vulnerable to sub-optimal development</vt:lpstr>
      <vt:lpstr>HIV exposed, uninfected children are also susceptible to the same risk factors for impaired child development as the general population </vt:lpstr>
      <vt:lpstr>Where to now?</vt:lpstr>
      <vt:lpstr>New paradigm, new target,  ….. ?new metric</vt:lpstr>
    </vt:vector>
  </TitlesOfParts>
  <Company>WHO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ROLLINS, Nigel Campbell</dc:creator>
  <cp:lastModifiedBy>PENAZZATO, Martina</cp:lastModifiedBy>
  <cp:revision>181</cp:revision>
  <dcterms:created xsi:type="dcterms:W3CDTF">2013-01-24T16:17:53Z</dcterms:created>
  <dcterms:modified xsi:type="dcterms:W3CDTF">2018-07-21T13:35:47Z</dcterms:modified>
</cp:coreProperties>
</file>